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1"/>
  </p:notesMasterIdLst>
  <p:sldIdLst>
    <p:sldId id="257" r:id="rId4"/>
    <p:sldId id="28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7BA"/>
    <a:srgbClr val="FF9999"/>
    <a:srgbClr val="FFDB93"/>
    <a:srgbClr val="FFCC99"/>
    <a:srgbClr val="EEE5A4"/>
    <a:srgbClr val="EEE0A4"/>
    <a:srgbClr val="E9D687"/>
    <a:srgbClr val="F0E3AE"/>
    <a:srgbClr val="DE91F9"/>
    <a:srgbClr val="E3A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4" autoAdjust="0"/>
    <p:restoredTop sz="93817" autoAdjust="0"/>
  </p:normalViewPr>
  <p:slideViewPr>
    <p:cSldViewPr>
      <p:cViewPr>
        <p:scale>
          <a:sx n="53" d="100"/>
          <a:sy n="53" d="100"/>
        </p:scale>
        <p:origin x="1252" y="3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7.jpeg"/><Relationship Id="rId7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8F978A-73E9-45A8-8259-70338428E324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14483612-007F-4532-AEC5-63A2E9D647E4}">
      <dgm:prSet phldrT="[Text]"/>
      <dgm:spPr/>
      <dgm:t>
        <a:bodyPr/>
        <a:lstStyle/>
        <a:p>
          <a:r>
            <a:rPr lang="en-GB" dirty="0"/>
            <a:t>Use less heat, hot water and A/C</a:t>
          </a:r>
        </a:p>
      </dgm:t>
    </dgm:pt>
    <dgm:pt modelId="{658145A0-59C9-4BE7-BED0-E609010AC922}" type="parTrans" cxnId="{D80D26EF-0E81-4A50-9141-DA352A2CA39C}">
      <dgm:prSet/>
      <dgm:spPr/>
      <dgm:t>
        <a:bodyPr/>
        <a:lstStyle/>
        <a:p>
          <a:endParaRPr lang="en-GB"/>
        </a:p>
      </dgm:t>
    </dgm:pt>
    <dgm:pt modelId="{67D2528B-619A-4B34-9ADF-8D958E9FC856}" type="sibTrans" cxnId="{D80D26EF-0E81-4A50-9141-DA352A2CA39C}">
      <dgm:prSet/>
      <dgm:spPr/>
      <dgm:t>
        <a:bodyPr/>
        <a:lstStyle/>
        <a:p>
          <a:r>
            <a:rPr lang="en-GB" dirty="0"/>
            <a:t>Reduce, Reuse, Recycle</a:t>
          </a:r>
        </a:p>
      </dgm:t>
    </dgm:pt>
    <dgm:pt modelId="{D16615EE-4C21-4101-BDF1-4D697A38E5A7}">
      <dgm:prSet phldrT="[Text]"/>
      <dgm:spPr/>
      <dgm:t>
        <a:bodyPr/>
        <a:lstStyle/>
        <a:p>
          <a:endParaRPr lang="en-GB" dirty="0"/>
        </a:p>
      </dgm:t>
    </dgm:pt>
    <dgm:pt modelId="{1DBA9DA3-60DB-45EA-AB98-73E216D10CF1}" type="parTrans" cxnId="{C043C60A-5ECE-487D-BE76-54689856E178}">
      <dgm:prSet/>
      <dgm:spPr/>
      <dgm:t>
        <a:bodyPr/>
        <a:lstStyle/>
        <a:p>
          <a:endParaRPr lang="en-GB"/>
        </a:p>
      </dgm:t>
    </dgm:pt>
    <dgm:pt modelId="{656F9840-4FC8-4CB4-BE99-8763FF5756B8}" type="sibTrans" cxnId="{C043C60A-5ECE-487D-BE76-54689856E178}">
      <dgm:prSet/>
      <dgm:spPr/>
      <dgm:t>
        <a:bodyPr/>
        <a:lstStyle/>
        <a:p>
          <a:endParaRPr lang="en-GB"/>
        </a:p>
      </dgm:t>
    </dgm:pt>
    <dgm:pt modelId="{2CC7A633-07EB-4052-8DC7-C32F46B52B6C}">
      <dgm:prSet phldrT="[Text]"/>
      <dgm:spPr/>
      <dgm:t>
        <a:bodyPr/>
        <a:lstStyle/>
        <a:p>
          <a:r>
            <a:rPr lang="en-GB" dirty="0"/>
            <a:t>Drive less &amp; drive smart</a:t>
          </a:r>
        </a:p>
      </dgm:t>
    </dgm:pt>
    <dgm:pt modelId="{584C287D-A696-4CDA-BEB3-6BC113D56A5D}" type="parTrans" cxnId="{75DC5E3F-A496-4695-A2E3-C2D4C8E12842}">
      <dgm:prSet/>
      <dgm:spPr/>
      <dgm:t>
        <a:bodyPr/>
        <a:lstStyle/>
        <a:p>
          <a:endParaRPr lang="en-GB"/>
        </a:p>
      </dgm:t>
    </dgm:pt>
    <dgm:pt modelId="{8A9238F7-3DDE-4973-AA50-E2F7612B574A}" type="sibTrans" cxnId="{75DC5E3F-A496-4695-A2E3-C2D4C8E12842}">
      <dgm:prSet/>
      <dgm:spPr/>
      <dgm:t>
        <a:bodyPr/>
        <a:lstStyle/>
        <a:p>
          <a:r>
            <a:rPr lang="en-GB" dirty="0"/>
            <a:t>Use energy efficient products e.g. lightbulbs</a:t>
          </a:r>
        </a:p>
      </dgm:t>
    </dgm:pt>
    <dgm:pt modelId="{DE1B1847-4969-402E-8215-08B539CA121F}">
      <dgm:prSet phldrT="[Text]"/>
      <dgm:spPr/>
      <dgm:t>
        <a:bodyPr/>
        <a:lstStyle/>
        <a:p>
          <a:r>
            <a:rPr lang="en-GB" dirty="0"/>
            <a:t>Plant trees</a:t>
          </a:r>
        </a:p>
      </dgm:t>
    </dgm:pt>
    <dgm:pt modelId="{8A62AF3B-0E9E-4C4B-91F1-612A6D8601EB}" type="parTrans" cxnId="{5D9FD2B1-9787-4C4C-B6F4-89EBBB636C9E}">
      <dgm:prSet/>
      <dgm:spPr/>
      <dgm:t>
        <a:bodyPr/>
        <a:lstStyle/>
        <a:p>
          <a:endParaRPr lang="en-GB"/>
        </a:p>
      </dgm:t>
    </dgm:pt>
    <dgm:pt modelId="{08DC0607-D4D1-4144-B20E-4E844CD0C04E}" type="sibTrans" cxnId="{5D9FD2B1-9787-4C4C-B6F4-89EBBB636C9E}">
      <dgm:prSet/>
      <dgm:spPr/>
      <dgm:t>
        <a:bodyPr/>
        <a:lstStyle/>
        <a:p>
          <a:r>
            <a:rPr lang="en-GB" dirty="0"/>
            <a:t>Encourage others to save energy</a:t>
          </a:r>
        </a:p>
      </dgm:t>
    </dgm:pt>
    <dgm:pt modelId="{D96CAC3B-04B5-40F4-9831-9A2DE2988DC0}" type="pres">
      <dgm:prSet presAssocID="{418F978A-73E9-45A8-8259-70338428E324}" presName="Name0" presStyleCnt="0">
        <dgm:presLayoutVars>
          <dgm:chMax/>
          <dgm:chPref/>
          <dgm:dir/>
          <dgm:animLvl val="lvl"/>
        </dgm:presLayoutVars>
      </dgm:prSet>
      <dgm:spPr/>
    </dgm:pt>
    <dgm:pt modelId="{564472A9-6EFE-4872-84A2-5E8FAFCC6DE1}" type="pres">
      <dgm:prSet presAssocID="{14483612-007F-4532-AEC5-63A2E9D647E4}" presName="composite" presStyleCnt="0"/>
      <dgm:spPr/>
    </dgm:pt>
    <dgm:pt modelId="{3575FFA2-6025-4190-A7D5-29DB9C82DAC4}" type="pres">
      <dgm:prSet presAssocID="{14483612-007F-4532-AEC5-63A2E9D647E4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0950C03B-49E4-4F4F-A7E9-0E8F02CA3AAC}" type="pres">
      <dgm:prSet presAssocID="{14483612-007F-4532-AEC5-63A2E9D647E4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DAF1F07E-93A1-4A16-BB66-FF7451B6E130}" type="pres">
      <dgm:prSet presAssocID="{14483612-007F-4532-AEC5-63A2E9D647E4}" presName="BalanceSpacing" presStyleCnt="0"/>
      <dgm:spPr/>
    </dgm:pt>
    <dgm:pt modelId="{DE522B13-1A79-4D42-9CD5-2633F76B2F79}" type="pres">
      <dgm:prSet presAssocID="{14483612-007F-4532-AEC5-63A2E9D647E4}" presName="BalanceSpacing1" presStyleCnt="0"/>
      <dgm:spPr/>
    </dgm:pt>
    <dgm:pt modelId="{32B9E355-C4C5-497B-AEC9-4D9947B0C0EE}" type="pres">
      <dgm:prSet presAssocID="{67D2528B-619A-4B34-9ADF-8D958E9FC856}" presName="Accent1Text" presStyleLbl="node1" presStyleIdx="1" presStyleCnt="6"/>
      <dgm:spPr/>
    </dgm:pt>
    <dgm:pt modelId="{34D2E6C2-5061-40E2-8DA9-A11F4A99FE2B}" type="pres">
      <dgm:prSet presAssocID="{67D2528B-619A-4B34-9ADF-8D958E9FC856}" presName="spaceBetweenRectangles" presStyleCnt="0"/>
      <dgm:spPr/>
    </dgm:pt>
    <dgm:pt modelId="{A9F0BF01-854C-44A6-8C50-0035BC0F2A15}" type="pres">
      <dgm:prSet presAssocID="{2CC7A633-07EB-4052-8DC7-C32F46B52B6C}" presName="composite" presStyleCnt="0"/>
      <dgm:spPr/>
    </dgm:pt>
    <dgm:pt modelId="{0641AB35-AC04-41FE-8EA6-E725C957D391}" type="pres">
      <dgm:prSet presAssocID="{2CC7A633-07EB-4052-8DC7-C32F46B52B6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BC0F47F4-986C-4A5F-804B-18646F750FA8}" type="pres">
      <dgm:prSet presAssocID="{2CC7A633-07EB-4052-8DC7-C32F46B52B6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5EA89AF-E340-4452-8EF4-9E9C87236ACC}" type="pres">
      <dgm:prSet presAssocID="{2CC7A633-07EB-4052-8DC7-C32F46B52B6C}" presName="BalanceSpacing" presStyleCnt="0"/>
      <dgm:spPr/>
    </dgm:pt>
    <dgm:pt modelId="{FF7DFD41-BC87-4514-BFB7-C66163D2DD49}" type="pres">
      <dgm:prSet presAssocID="{2CC7A633-07EB-4052-8DC7-C32F46B52B6C}" presName="BalanceSpacing1" presStyleCnt="0"/>
      <dgm:spPr/>
    </dgm:pt>
    <dgm:pt modelId="{EFE1CA3F-E8C8-406A-B4F3-62E0C29C8126}" type="pres">
      <dgm:prSet presAssocID="{8A9238F7-3DDE-4973-AA50-E2F7612B574A}" presName="Accent1Text" presStyleLbl="node1" presStyleIdx="3" presStyleCnt="6"/>
      <dgm:spPr/>
    </dgm:pt>
    <dgm:pt modelId="{5F1EB627-F5AB-4790-B2FE-0710CD8F10DB}" type="pres">
      <dgm:prSet presAssocID="{8A9238F7-3DDE-4973-AA50-E2F7612B574A}" presName="spaceBetweenRectangles" presStyleCnt="0"/>
      <dgm:spPr/>
    </dgm:pt>
    <dgm:pt modelId="{E16AEB0C-6C23-4046-9E75-FAC6E16DFB09}" type="pres">
      <dgm:prSet presAssocID="{DE1B1847-4969-402E-8215-08B539CA121F}" presName="composite" presStyleCnt="0"/>
      <dgm:spPr/>
    </dgm:pt>
    <dgm:pt modelId="{BCAFAFAC-9D16-4878-8457-2998DB960CA1}" type="pres">
      <dgm:prSet presAssocID="{DE1B1847-4969-402E-8215-08B539CA121F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FE1C8851-6689-41C7-866F-98A13717B797}" type="pres">
      <dgm:prSet presAssocID="{DE1B1847-4969-402E-8215-08B539CA121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14E9992-70F6-41EC-AB1C-6EB5ED266225}" type="pres">
      <dgm:prSet presAssocID="{DE1B1847-4969-402E-8215-08B539CA121F}" presName="BalanceSpacing" presStyleCnt="0"/>
      <dgm:spPr/>
    </dgm:pt>
    <dgm:pt modelId="{51CE385D-13F4-418E-AABE-A3DF31CB0B06}" type="pres">
      <dgm:prSet presAssocID="{DE1B1847-4969-402E-8215-08B539CA121F}" presName="BalanceSpacing1" presStyleCnt="0"/>
      <dgm:spPr/>
    </dgm:pt>
    <dgm:pt modelId="{167A0F8A-542F-4337-BE7A-15EA4DD25FCB}" type="pres">
      <dgm:prSet presAssocID="{08DC0607-D4D1-4144-B20E-4E844CD0C04E}" presName="Accent1Text" presStyleLbl="node1" presStyleIdx="5" presStyleCnt="6"/>
      <dgm:spPr/>
    </dgm:pt>
  </dgm:ptLst>
  <dgm:cxnLst>
    <dgm:cxn modelId="{C043C60A-5ECE-487D-BE76-54689856E178}" srcId="{14483612-007F-4532-AEC5-63A2E9D647E4}" destId="{D16615EE-4C21-4101-BDF1-4D697A38E5A7}" srcOrd="0" destOrd="0" parTransId="{1DBA9DA3-60DB-45EA-AB98-73E216D10CF1}" sibTransId="{656F9840-4FC8-4CB4-BE99-8763FF5756B8}"/>
    <dgm:cxn modelId="{AF96EC21-D17E-2A46-873C-76B409C626AB}" type="presOf" srcId="{2CC7A633-07EB-4052-8DC7-C32F46B52B6C}" destId="{0641AB35-AC04-41FE-8EA6-E725C957D391}" srcOrd="0" destOrd="0" presId="urn:microsoft.com/office/officeart/2008/layout/AlternatingHexagons"/>
    <dgm:cxn modelId="{75DC5E3F-A496-4695-A2E3-C2D4C8E12842}" srcId="{418F978A-73E9-45A8-8259-70338428E324}" destId="{2CC7A633-07EB-4052-8DC7-C32F46B52B6C}" srcOrd="1" destOrd="0" parTransId="{584C287D-A696-4CDA-BEB3-6BC113D56A5D}" sibTransId="{8A9238F7-3DDE-4973-AA50-E2F7612B574A}"/>
    <dgm:cxn modelId="{8A1C6262-0279-E048-A0FD-74F718EF15D0}" type="presOf" srcId="{DE1B1847-4969-402E-8215-08B539CA121F}" destId="{BCAFAFAC-9D16-4878-8457-2998DB960CA1}" srcOrd="0" destOrd="0" presId="urn:microsoft.com/office/officeart/2008/layout/AlternatingHexagons"/>
    <dgm:cxn modelId="{D20B666C-5148-1545-8634-C8D4E8DC7D82}" type="presOf" srcId="{08DC0607-D4D1-4144-B20E-4E844CD0C04E}" destId="{167A0F8A-542F-4337-BE7A-15EA4DD25FCB}" srcOrd="0" destOrd="0" presId="urn:microsoft.com/office/officeart/2008/layout/AlternatingHexagons"/>
    <dgm:cxn modelId="{0AA0298D-0903-C84C-9C08-10AF571D6C76}" type="presOf" srcId="{14483612-007F-4532-AEC5-63A2E9D647E4}" destId="{3575FFA2-6025-4190-A7D5-29DB9C82DAC4}" srcOrd="0" destOrd="0" presId="urn:microsoft.com/office/officeart/2008/layout/AlternatingHexagons"/>
    <dgm:cxn modelId="{5D9FD2B1-9787-4C4C-B6F4-89EBBB636C9E}" srcId="{418F978A-73E9-45A8-8259-70338428E324}" destId="{DE1B1847-4969-402E-8215-08B539CA121F}" srcOrd="2" destOrd="0" parTransId="{8A62AF3B-0E9E-4C4B-91F1-612A6D8601EB}" sibTransId="{08DC0607-D4D1-4144-B20E-4E844CD0C04E}"/>
    <dgm:cxn modelId="{355FAABE-5BC9-4E45-9422-2F127069046D}" type="presOf" srcId="{418F978A-73E9-45A8-8259-70338428E324}" destId="{D96CAC3B-04B5-40F4-9831-9A2DE2988DC0}" srcOrd="0" destOrd="0" presId="urn:microsoft.com/office/officeart/2008/layout/AlternatingHexagons"/>
    <dgm:cxn modelId="{F3F5A8C5-3369-9044-AC7C-56185ED5B02E}" type="presOf" srcId="{8A9238F7-3DDE-4973-AA50-E2F7612B574A}" destId="{EFE1CA3F-E8C8-406A-B4F3-62E0C29C8126}" srcOrd="0" destOrd="0" presId="urn:microsoft.com/office/officeart/2008/layout/AlternatingHexagons"/>
    <dgm:cxn modelId="{D80D26EF-0E81-4A50-9141-DA352A2CA39C}" srcId="{418F978A-73E9-45A8-8259-70338428E324}" destId="{14483612-007F-4532-AEC5-63A2E9D647E4}" srcOrd="0" destOrd="0" parTransId="{658145A0-59C9-4BE7-BED0-E609010AC922}" sibTransId="{67D2528B-619A-4B34-9ADF-8D958E9FC856}"/>
    <dgm:cxn modelId="{F04EC1F6-CE38-2943-9977-1F19BA376C7C}" type="presOf" srcId="{D16615EE-4C21-4101-BDF1-4D697A38E5A7}" destId="{0950C03B-49E4-4F4F-A7E9-0E8F02CA3AAC}" srcOrd="0" destOrd="0" presId="urn:microsoft.com/office/officeart/2008/layout/AlternatingHexagons"/>
    <dgm:cxn modelId="{1715F6FF-BAE1-2E44-8D48-237B95DB0ADC}" type="presOf" srcId="{67D2528B-619A-4B34-9ADF-8D958E9FC856}" destId="{32B9E355-C4C5-497B-AEC9-4D9947B0C0EE}" srcOrd="0" destOrd="0" presId="urn:microsoft.com/office/officeart/2008/layout/AlternatingHexagons"/>
    <dgm:cxn modelId="{B0BF1AEB-4DFF-D543-9F1F-6CF5DE6FEADF}" type="presParOf" srcId="{D96CAC3B-04B5-40F4-9831-9A2DE2988DC0}" destId="{564472A9-6EFE-4872-84A2-5E8FAFCC6DE1}" srcOrd="0" destOrd="0" presId="urn:microsoft.com/office/officeart/2008/layout/AlternatingHexagons"/>
    <dgm:cxn modelId="{067DEB43-6293-184D-B78D-8B185376E1B8}" type="presParOf" srcId="{564472A9-6EFE-4872-84A2-5E8FAFCC6DE1}" destId="{3575FFA2-6025-4190-A7D5-29DB9C82DAC4}" srcOrd="0" destOrd="0" presId="urn:microsoft.com/office/officeart/2008/layout/AlternatingHexagons"/>
    <dgm:cxn modelId="{E054EA49-D608-5048-B7A6-B2DA332D2930}" type="presParOf" srcId="{564472A9-6EFE-4872-84A2-5E8FAFCC6DE1}" destId="{0950C03B-49E4-4F4F-A7E9-0E8F02CA3AAC}" srcOrd="1" destOrd="0" presId="urn:microsoft.com/office/officeart/2008/layout/AlternatingHexagons"/>
    <dgm:cxn modelId="{3E96F9B8-2980-134F-8F02-BBF2B185C5EA}" type="presParOf" srcId="{564472A9-6EFE-4872-84A2-5E8FAFCC6DE1}" destId="{DAF1F07E-93A1-4A16-BB66-FF7451B6E130}" srcOrd="2" destOrd="0" presId="urn:microsoft.com/office/officeart/2008/layout/AlternatingHexagons"/>
    <dgm:cxn modelId="{C47E427E-21C5-5841-9C5B-B934CF8FF55E}" type="presParOf" srcId="{564472A9-6EFE-4872-84A2-5E8FAFCC6DE1}" destId="{DE522B13-1A79-4D42-9CD5-2633F76B2F79}" srcOrd="3" destOrd="0" presId="urn:microsoft.com/office/officeart/2008/layout/AlternatingHexagons"/>
    <dgm:cxn modelId="{F2B41ECA-DC8C-7F44-ADDC-1F342ACBEEEB}" type="presParOf" srcId="{564472A9-6EFE-4872-84A2-5E8FAFCC6DE1}" destId="{32B9E355-C4C5-497B-AEC9-4D9947B0C0EE}" srcOrd="4" destOrd="0" presId="urn:microsoft.com/office/officeart/2008/layout/AlternatingHexagons"/>
    <dgm:cxn modelId="{0C4BE55E-F5E0-E145-80B5-917E43E173AC}" type="presParOf" srcId="{D96CAC3B-04B5-40F4-9831-9A2DE2988DC0}" destId="{34D2E6C2-5061-40E2-8DA9-A11F4A99FE2B}" srcOrd="1" destOrd="0" presId="urn:microsoft.com/office/officeart/2008/layout/AlternatingHexagons"/>
    <dgm:cxn modelId="{025A8B17-9360-8F4E-A42F-9212402FD8EF}" type="presParOf" srcId="{D96CAC3B-04B5-40F4-9831-9A2DE2988DC0}" destId="{A9F0BF01-854C-44A6-8C50-0035BC0F2A15}" srcOrd="2" destOrd="0" presId="urn:microsoft.com/office/officeart/2008/layout/AlternatingHexagons"/>
    <dgm:cxn modelId="{0794670F-ECBF-3349-AAD3-BBDA055DA172}" type="presParOf" srcId="{A9F0BF01-854C-44A6-8C50-0035BC0F2A15}" destId="{0641AB35-AC04-41FE-8EA6-E725C957D391}" srcOrd="0" destOrd="0" presId="urn:microsoft.com/office/officeart/2008/layout/AlternatingHexagons"/>
    <dgm:cxn modelId="{C73BC489-FA55-8E44-BF0A-749F41643F15}" type="presParOf" srcId="{A9F0BF01-854C-44A6-8C50-0035BC0F2A15}" destId="{BC0F47F4-986C-4A5F-804B-18646F750FA8}" srcOrd="1" destOrd="0" presId="urn:microsoft.com/office/officeart/2008/layout/AlternatingHexagons"/>
    <dgm:cxn modelId="{AF037AA9-4C27-C344-A4F4-7F6CE75189B6}" type="presParOf" srcId="{A9F0BF01-854C-44A6-8C50-0035BC0F2A15}" destId="{75EA89AF-E340-4452-8EF4-9E9C87236ACC}" srcOrd="2" destOrd="0" presId="urn:microsoft.com/office/officeart/2008/layout/AlternatingHexagons"/>
    <dgm:cxn modelId="{88550214-0910-D844-B379-934239FF7E4A}" type="presParOf" srcId="{A9F0BF01-854C-44A6-8C50-0035BC0F2A15}" destId="{FF7DFD41-BC87-4514-BFB7-C66163D2DD49}" srcOrd="3" destOrd="0" presId="urn:microsoft.com/office/officeart/2008/layout/AlternatingHexagons"/>
    <dgm:cxn modelId="{DF29A25C-8501-8E4A-AE04-E6FEDF121543}" type="presParOf" srcId="{A9F0BF01-854C-44A6-8C50-0035BC0F2A15}" destId="{EFE1CA3F-E8C8-406A-B4F3-62E0C29C8126}" srcOrd="4" destOrd="0" presId="urn:microsoft.com/office/officeart/2008/layout/AlternatingHexagons"/>
    <dgm:cxn modelId="{606ADBC4-7A93-8943-B870-C24AD06E51F5}" type="presParOf" srcId="{D96CAC3B-04B5-40F4-9831-9A2DE2988DC0}" destId="{5F1EB627-F5AB-4790-B2FE-0710CD8F10DB}" srcOrd="3" destOrd="0" presId="urn:microsoft.com/office/officeart/2008/layout/AlternatingHexagons"/>
    <dgm:cxn modelId="{55BE107B-35B3-754A-AB43-742145DC52CD}" type="presParOf" srcId="{D96CAC3B-04B5-40F4-9831-9A2DE2988DC0}" destId="{E16AEB0C-6C23-4046-9E75-FAC6E16DFB09}" srcOrd="4" destOrd="0" presId="urn:microsoft.com/office/officeart/2008/layout/AlternatingHexagons"/>
    <dgm:cxn modelId="{01301579-8937-4E48-A88B-CC211575392B}" type="presParOf" srcId="{E16AEB0C-6C23-4046-9E75-FAC6E16DFB09}" destId="{BCAFAFAC-9D16-4878-8457-2998DB960CA1}" srcOrd="0" destOrd="0" presId="urn:microsoft.com/office/officeart/2008/layout/AlternatingHexagons"/>
    <dgm:cxn modelId="{67CF0F49-DC6D-9745-BF7A-44B7654CE2D3}" type="presParOf" srcId="{E16AEB0C-6C23-4046-9E75-FAC6E16DFB09}" destId="{FE1C8851-6689-41C7-866F-98A13717B797}" srcOrd="1" destOrd="0" presId="urn:microsoft.com/office/officeart/2008/layout/AlternatingHexagons"/>
    <dgm:cxn modelId="{F74902A8-86B2-2245-8006-24D0BEF7922A}" type="presParOf" srcId="{E16AEB0C-6C23-4046-9E75-FAC6E16DFB09}" destId="{614E9992-70F6-41EC-AB1C-6EB5ED266225}" srcOrd="2" destOrd="0" presId="urn:microsoft.com/office/officeart/2008/layout/AlternatingHexagons"/>
    <dgm:cxn modelId="{C2B86C55-E0AF-2949-8630-696A9F9E1C7A}" type="presParOf" srcId="{E16AEB0C-6C23-4046-9E75-FAC6E16DFB09}" destId="{51CE385D-13F4-418E-AABE-A3DF31CB0B06}" srcOrd="3" destOrd="0" presId="urn:microsoft.com/office/officeart/2008/layout/AlternatingHexagons"/>
    <dgm:cxn modelId="{F8B9BDE9-439D-4342-90EA-4181CB9C07C7}" type="presParOf" srcId="{E16AEB0C-6C23-4046-9E75-FAC6E16DFB09}" destId="{167A0F8A-542F-4337-BE7A-15EA4DD25FC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6C7B78-B274-4140-865F-D7CE1B9D08E4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A9EADFA-8DB8-4F86-817C-96B14BEA81D0}">
      <dgm:prSet phldrT="[Text]"/>
      <dgm:spPr>
        <a:xfrm>
          <a:off x="3316611" y="1632709"/>
          <a:ext cx="1253476" cy="1253476"/>
        </a:xfrm>
        <a:solidFill>
          <a:schemeClr val="bg1"/>
        </a:solidFill>
        <a:ln w="28575" cap="flat" cmpd="sng" algn="ctr">
          <a:solidFill>
            <a:schemeClr val="accent2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chemeClr val="accent2"/>
              </a:solidFill>
              <a:latin typeface="Calibri" panose="020F0502020204030204"/>
              <a:ea typeface="+mn-ea"/>
              <a:cs typeface="+mn-cs"/>
            </a:rPr>
            <a:t>Climate Change</a:t>
          </a:r>
        </a:p>
      </dgm:t>
    </dgm:pt>
    <dgm:pt modelId="{D58596A9-D491-44B1-88E8-EA68318672B9}" type="parTrans" cxnId="{A3C68B09-455B-47A1-B640-A7E396F271C0}">
      <dgm:prSet/>
      <dgm:spPr/>
      <dgm:t>
        <a:bodyPr/>
        <a:lstStyle/>
        <a:p>
          <a:endParaRPr lang="en-GB"/>
        </a:p>
      </dgm:t>
    </dgm:pt>
    <dgm:pt modelId="{2BD2FBB5-6A14-43E1-BA2B-3BE83D06917E}" type="sibTrans" cxnId="{A3C68B09-455B-47A1-B640-A7E396F271C0}">
      <dgm:prSet/>
      <dgm:spPr/>
      <dgm:t>
        <a:bodyPr/>
        <a:lstStyle/>
        <a:p>
          <a:endParaRPr lang="en-GB"/>
        </a:p>
      </dgm:t>
    </dgm:pt>
    <dgm:pt modelId="{9A4D545C-B9B8-408F-A9A7-8AECEDBBCE94}">
      <dgm:prSet phldrT="[Text]"/>
      <dgm:spPr>
        <a:xfrm>
          <a:off x="3379285" y="3409"/>
          <a:ext cx="1128129" cy="1128129"/>
        </a:xfrm>
        <a:blipFill rotWithShape="0">
          <a:blip xmlns:r="http://schemas.openxmlformats.org/officeDocument/2006/relationships" r:embed="rId1"/>
          <a:srcRect/>
          <a:stretch>
            <a:fillRect t="-19000" b="-19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GB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endParaRPr lang="en-GB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endParaRPr lang="en-GB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A4A7F40-8182-4CC0-8181-F92531D43EBE}" type="parTrans" cxnId="{4A505A4F-7AE6-44DF-8E14-A3AD792B6BAE}">
      <dgm:prSet/>
      <dgm:spPr>
        <a:xfrm rot="16200000">
          <a:off x="3810539" y="1176550"/>
          <a:ext cx="265620" cy="426182"/>
        </a:xfrm>
        <a:solidFill>
          <a:schemeClr val="accent2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AFEE4A3-AD08-4826-9E66-ACFA27CE9804}" type="sibTrans" cxnId="{4A505A4F-7AE6-44DF-8E14-A3AD792B6BAE}">
      <dgm:prSet/>
      <dgm:spPr/>
      <dgm:t>
        <a:bodyPr/>
        <a:lstStyle/>
        <a:p>
          <a:endParaRPr lang="en-GB"/>
        </a:p>
      </dgm:t>
    </dgm:pt>
    <dgm:pt modelId="{D4B2DF8C-37BD-43D1-82CD-2804932B6E58}">
      <dgm:prSet phldrT="[Text]"/>
      <dgm:spPr>
        <a:xfrm>
          <a:off x="5023476" y="2107431"/>
          <a:ext cx="1128129" cy="1128129"/>
        </a:xfrm>
        <a:blipFill rotWithShape="0">
          <a:blip xmlns:r="http://schemas.openxmlformats.org/officeDocument/2006/relationships" r:embed="rId2"/>
          <a:srcRect/>
          <a:stretch>
            <a:fillRect t="-19000" b="-19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GB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034BA559-5176-4002-9D8E-C444830A3160}" type="parTrans" cxnId="{53E32184-6E64-41A7-83F2-D716059D893E}">
      <dgm:prSet/>
      <dgm:spPr>
        <a:xfrm rot="844143">
          <a:off x="4654884" y="2258160"/>
          <a:ext cx="267243" cy="426182"/>
        </a:xfrm>
        <a:solidFill>
          <a:schemeClr val="accent2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0371167E-1E89-474E-B077-4DD641401962}" type="sibTrans" cxnId="{53E32184-6E64-41A7-83F2-D716059D893E}">
      <dgm:prSet/>
      <dgm:spPr/>
      <dgm:t>
        <a:bodyPr/>
        <a:lstStyle/>
        <a:p>
          <a:endParaRPr lang="en-GB"/>
        </a:p>
      </dgm:t>
    </dgm:pt>
    <dgm:pt modelId="{58C1857B-B362-4A2B-A29F-06820EB6E0FB}">
      <dgm:prSet phldrT="[Text]"/>
      <dgm:spPr>
        <a:xfrm>
          <a:off x="4113405" y="3219798"/>
          <a:ext cx="1128129" cy="1128129"/>
        </a:xfrm>
        <a:blipFill rotWithShape="0">
          <a:blip xmlns:r="http://schemas.openxmlformats.org/officeDocument/2006/relationships" r:embed="rId3"/>
          <a:srcRect/>
          <a:stretch>
            <a:fillRect t="-23000" b="-23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GB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2F23C0B-3817-4EFF-AB5D-D221E187CF5E}" type="parTrans" cxnId="{D44F6E44-D56E-4E2B-9840-991B55DA5D61}">
      <dgm:prSet/>
      <dgm:spPr>
        <a:xfrm rot="3857143">
          <a:off x="4187934" y="2830025"/>
          <a:ext cx="265620" cy="426182"/>
        </a:xfrm>
        <a:solidFill>
          <a:schemeClr val="accent2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60AA9FD-ECCE-4E22-8000-8575AF665AAE}" type="sibTrans" cxnId="{D44F6E44-D56E-4E2B-9840-991B55DA5D61}">
      <dgm:prSet/>
      <dgm:spPr/>
      <dgm:t>
        <a:bodyPr/>
        <a:lstStyle/>
        <a:p>
          <a:endParaRPr lang="en-GB"/>
        </a:p>
      </dgm:t>
    </dgm:pt>
    <dgm:pt modelId="{0AA0CE69-C2C6-4135-81A6-E68795DA7D2C}">
      <dgm:prSet/>
      <dgm:spPr>
        <a:xfrm>
          <a:off x="2645165" y="3219798"/>
          <a:ext cx="1128129" cy="1128129"/>
        </a:xfrm>
        <a:blipFill rotWithShape="0">
          <a:blip xmlns:r="http://schemas.openxmlformats.org/officeDocument/2006/relationships" r:embed="rId4"/>
          <a:srcRect/>
          <a:stretch>
            <a:fillRect t="-19000" b="-19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BC4359A-69A3-48BF-BE00-AD92A7411DA0}" type="parTrans" cxnId="{821E981A-48D3-4B62-B469-9D47595D5FBE}">
      <dgm:prSet/>
      <dgm:spPr>
        <a:xfrm rot="6942857">
          <a:off x="3433145" y="2830025"/>
          <a:ext cx="265620" cy="426182"/>
        </a:xfrm>
        <a:solidFill>
          <a:schemeClr val="accent2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F53B3EF6-F02D-48D0-A9B0-D4F1A20AA167}" type="sibTrans" cxnId="{821E981A-48D3-4B62-B469-9D47595D5FBE}">
      <dgm:prSet/>
      <dgm:spPr/>
      <dgm:t>
        <a:bodyPr/>
        <a:lstStyle/>
        <a:p>
          <a:endParaRPr lang="en-GB"/>
        </a:p>
      </dgm:t>
    </dgm:pt>
    <dgm:pt modelId="{C929DD48-5713-4B1A-8D7C-961488008BA1}">
      <dgm:prSet/>
      <dgm:spPr>
        <a:xfrm>
          <a:off x="1729733" y="2071882"/>
          <a:ext cx="1128129" cy="1128129"/>
        </a:xfrm>
        <a:blipFill rotWithShape="0">
          <a:blip xmlns:r="http://schemas.openxmlformats.org/officeDocument/2006/relationships" r:embed="rId5"/>
          <a:srcRect/>
          <a:stretch>
            <a:fillRect t="-20000" b="-20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F89A1759-3389-4CFE-B37B-2E89B316236B}" type="parTrans" cxnId="{6F250228-3B6F-4E8E-BAB9-F27B4260B853}">
      <dgm:prSet/>
      <dgm:spPr>
        <a:xfrm rot="10028571">
          <a:off x="2962541" y="2239907"/>
          <a:ext cx="265620" cy="426182"/>
        </a:xfrm>
        <a:solidFill>
          <a:schemeClr val="accent2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109118E-2B71-4CE8-863C-93794E5C81CE}" type="sibTrans" cxnId="{6F250228-3B6F-4E8E-BAB9-F27B4260B853}">
      <dgm:prSet/>
      <dgm:spPr/>
      <dgm:t>
        <a:bodyPr/>
        <a:lstStyle/>
        <a:p>
          <a:endParaRPr lang="en-GB"/>
        </a:p>
      </dgm:t>
    </dgm:pt>
    <dgm:pt modelId="{99A466B5-7006-4D5D-875D-956CAEF12C4D}">
      <dgm:prSet/>
      <dgm:spPr>
        <a:xfrm>
          <a:off x="2056447" y="640455"/>
          <a:ext cx="1128129" cy="1128129"/>
        </a:xfrm>
        <a:blipFill rotWithShape="0">
          <a:blip xmlns:r="http://schemas.openxmlformats.org/officeDocument/2006/relationships" r:embed="rId6"/>
          <a:srcRect/>
          <a:stretch>
            <a:fillRect t="-20000" b="-20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E986B03-08F8-4103-9536-04579219DB40}" type="parTrans" cxnId="{8571F51A-2111-4FA5-B41C-5795AC050542}">
      <dgm:prSet/>
      <dgm:spPr>
        <a:xfrm rot="13114286">
          <a:off x="3130497" y="1504041"/>
          <a:ext cx="265620" cy="426182"/>
        </a:xfrm>
        <a:solidFill>
          <a:schemeClr val="accent2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0F1B4435-8D68-4682-BC52-5CFE056D6D2A}" type="sibTrans" cxnId="{8571F51A-2111-4FA5-B41C-5795AC050542}">
      <dgm:prSet/>
      <dgm:spPr/>
      <dgm:t>
        <a:bodyPr/>
        <a:lstStyle/>
        <a:p>
          <a:endParaRPr lang="en-GB"/>
        </a:p>
      </dgm:t>
    </dgm:pt>
    <dgm:pt modelId="{4EBA5D9E-E707-4CA1-89BF-A6C3718F0F8A}">
      <dgm:prSet/>
      <dgm:spPr>
        <a:xfrm>
          <a:off x="4702123" y="640455"/>
          <a:ext cx="1128129" cy="1128129"/>
        </a:xfrm>
        <a:blipFill rotWithShape="0">
          <a:blip xmlns:r="http://schemas.openxmlformats.org/officeDocument/2006/relationships" r:embed="rId7"/>
          <a:srcRect/>
          <a:stretch>
            <a:fillRect t="-20000" b="-20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E081586-3E34-4D4E-95A5-7BA9A95DA7C8}" type="parTrans" cxnId="{BEA57747-489D-416D-8776-7B8F79FDAFF0}">
      <dgm:prSet/>
      <dgm:spPr>
        <a:xfrm rot="19285714">
          <a:off x="4490581" y="1504041"/>
          <a:ext cx="265620" cy="426182"/>
        </a:xfrm>
        <a:solidFill>
          <a:schemeClr val="accent2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3558F4C-3A96-464D-A8BF-C4FA1D5F0155}" type="sibTrans" cxnId="{BEA57747-489D-416D-8776-7B8F79FDAFF0}">
      <dgm:prSet/>
      <dgm:spPr/>
      <dgm:t>
        <a:bodyPr/>
        <a:lstStyle/>
        <a:p>
          <a:endParaRPr lang="en-GB"/>
        </a:p>
      </dgm:t>
    </dgm:pt>
    <dgm:pt modelId="{2A2E469E-1346-4CAC-8334-8F96BA8322E5}" type="pres">
      <dgm:prSet presAssocID="{896C7B78-B274-4140-865F-D7CE1B9D08E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E4312EF-83EE-440F-BED4-D178D6E95FE8}" type="pres">
      <dgm:prSet presAssocID="{CA9EADFA-8DB8-4F86-817C-96B14BEA81D0}" presName="centerShape" presStyleLbl="node0" presStyleIdx="0" presStyleCnt="1" custScaleX="100001" custScaleY="100001"/>
      <dgm:spPr>
        <a:prstGeom prst="ellipse">
          <a:avLst/>
        </a:prstGeom>
      </dgm:spPr>
    </dgm:pt>
    <dgm:pt modelId="{BB4FCDA7-5851-4B68-B58B-2A179ED06E61}" type="pres">
      <dgm:prSet presAssocID="{2A4A7F40-8182-4CC0-8181-F92531D43EBE}" presName="parTrans" presStyleLbl="sibTrans2D1" presStyleIdx="0" presStyleCnt="7" custLinFactNeighborX="25896" custLinFactNeighborY="-1082"/>
      <dgm:spPr>
        <a:prstGeom prst="rightArrow">
          <a:avLst>
            <a:gd name="adj1" fmla="val 60000"/>
            <a:gd name="adj2" fmla="val 50000"/>
          </a:avLst>
        </a:prstGeom>
      </dgm:spPr>
    </dgm:pt>
    <dgm:pt modelId="{6BCD2FC8-0EFF-4666-B2B4-08D1A473EB98}" type="pres">
      <dgm:prSet presAssocID="{2A4A7F40-8182-4CC0-8181-F92531D43EBE}" presName="connectorText" presStyleLbl="sibTrans2D1" presStyleIdx="0" presStyleCnt="7"/>
      <dgm:spPr/>
    </dgm:pt>
    <dgm:pt modelId="{54BE7C17-BF13-4C63-A016-C33395C031D8}" type="pres">
      <dgm:prSet presAssocID="{9A4D545C-B9B8-408F-A9A7-8AECEDBBCE94}" presName="node" presStyleLbl="node1" presStyleIdx="0" presStyleCnt="7" custScaleX="110000" custScaleY="110000" custRadScaleRad="94750" custRadScaleInc="933">
        <dgm:presLayoutVars>
          <dgm:bulletEnabled val="1"/>
        </dgm:presLayoutVars>
      </dgm:prSet>
      <dgm:spPr>
        <a:prstGeom prst="roundRect">
          <a:avLst/>
        </a:prstGeom>
      </dgm:spPr>
    </dgm:pt>
    <dgm:pt modelId="{5E123218-452E-47F8-B752-ACDF59BDD74A}" type="pres">
      <dgm:prSet presAssocID="{5E081586-3E34-4D4E-95A5-7BA9A95DA7C8}" presName="parTrans" presStyleLbl="sibTrans2D1" presStyleIdx="1" presStyleCnt="7"/>
      <dgm:spPr>
        <a:prstGeom prst="rightArrow">
          <a:avLst>
            <a:gd name="adj1" fmla="val 60000"/>
            <a:gd name="adj2" fmla="val 50000"/>
          </a:avLst>
        </a:prstGeom>
      </dgm:spPr>
    </dgm:pt>
    <dgm:pt modelId="{409DD17D-C2F2-4C0E-8A29-D26959814512}" type="pres">
      <dgm:prSet presAssocID="{5E081586-3E34-4D4E-95A5-7BA9A95DA7C8}" presName="connectorText" presStyleLbl="sibTrans2D1" presStyleIdx="1" presStyleCnt="7"/>
      <dgm:spPr/>
    </dgm:pt>
    <dgm:pt modelId="{F6D60761-5362-484C-AD5A-286F4F24D04C}" type="pres">
      <dgm:prSet presAssocID="{4EBA5D9E-E707-4CA1-89BF-A6C3718F0F8A}" presName="node" presStyleLbl="node1" presStyleIdx="1" presStyleCnt="7" custScaleX="110000" custScaleY="110000" custRadScaleRad="107517" custRadScaleInc="-4719">
        <dgm:presLayoutVars>
          <dgm:bulletEnabled val="1"/>
        </dgm:presLayoutVars>
      </dgm:prSet>
      <dgm:spPr>
        <a:prstGeom prst="roundRect">
          <a:avLst/>
        </a:prstGeom>
      </dgm:spPr>
    </dgm:pt>
    <dgm:pt modelId="{19CABEEE-6CC3-4C6F-BEAD-DB091D41A011}" type="pres">
      <dgm:prSet presAssocID="{034BA559-5176-4002-9D8E-C444830A3160}" presName="parTrans" presStyleLbl="sibTrans2D1" presStyleIdx="2" presStyleCnt="7"/>
      <dgm:spPr>
        <a:prstGeom prst="rightArrow">
          <a:avLst>
            <a:gd name="adj1" fmla="val 60000"/>
            <a:gd name="adj2" fmla="val 50000"/>
          </a:avLst>
        </a:prstGeom>
      </dgm:spPr>
    </dgm:pt>
    <dgm:pt modelId="{CFF1E656-39A5-42EC-A58F-DB4A38CBAB43}" type="pres">
      <dgm:prSet presAssocID="{034BA559-5176-4002-9D8E-C444830A3160}" presName="connectorText" presStyleLbl="sibTrans2D1" presStyleIdx="2" presStyleCnt="7"/>
      <dgm:spPr/>
    </dgm:pt>
    <dgm:pt modelId="{6DD0D725-17E9-4303-AF89-9C4DADE966DF}" type="pres">
      <dgm:prSet presAssocID="{D4B2DF8C-37BD-43D1-82CD-2804932B6E58}" presName="node" presStyleLbl="node1" presStyleIdx="2" presStyleCnt="7" custScaleX="110000" custScaleY="110000" custRadScaleRad="101899" custRadScaleInc="-26512">
        <dgm:presLayoutVars>
          <dgm:bulletEnabled val="1"/>
        </dgm:presLayoutVars>
      </dgm:prSet>
      <dgm:spPr>
        <a:prstGeom prst="roundRect">
          <a:avLst/>
        </a:prstGeom>
      </dgm:spPr>
    </dgm:pt>
    <dgm:pt modelId="{C4843B5D-2E83-4AFB-9BA9-FC1E5B802060}" type="pres">
      <dgm:prSet presAssocID="{92F23C0B-3817-4EFF-AB5D-D221E187CF5E}" presName="parTrans" presStyleLbl="sibTrans2D1" presStyleIdx="3" presStyleCnt="7"/>
      <dgm:spPr>
        <a:prstGeom prst="rightArrow">
          <a:avLst>
            <a:gd name="adj1" fmla="val 60000"/>
            <a:gd name="adj2" fmla="val 50000"/>
          </a:avLst>
        </a:prstGeom>
      </dgm:spPr>
    </dgm:pt>
    <dgm:pt modelId="{5DC75257-EE4F-426B-921A-D856F7EA3DD6}" type="pres">
      <dgm:prSet presAssocID="{92F23C0B-3817-4EFF-AB5D-D221E187CF5E}" presName="connectorText" presStyleLbl="sibTrans2D1" presStyleIdx="3" presStyleCnt="7"/>
      <dgm:spPr/>
    </dgm:pt>
    <dgm:pt modelId="{F63B2E50-9C2B-41FF-9CDF-2AC50DF268D1}" type="pres">
      <dgm:prSet presAssocID="{58C1857B-B362-4A2B-A29F-06820EB6E0FB}" presName="node" presStyleLbl="node1" presStyleIdx="3" presStyleCnt="7" custScaleX="110000" custScaleY="110000" custRadScaleRad="99955" custRadScaleInc="-11972">
        <dgm:presLayoutVars>
          <dgm:bulletEnabled val="1"/>
        </dgm:presLayoutVars>
      </dgm:prSet>
      <dgm:spPr>
        <a:prstGeom prst="roundRect">
          <a:avLst/>
        </a:prstGeom>
      </dgm:spPr>
    </dgm:pt>
    <dgm:pt modelId="{07CD6F6E-B225-4CB0-B6A4-D922154E1C5E}" type="pres">
      <dgm:prSet presAssocID="{CBC4359A-69A3-48BF-BE00-AD92A7411DA0}" presName="parTrans" presStyleLbl="sibTrans2D1" presStyleIdx="4" presStyleCnt="7" custLinFactNeighborY="0"/>
      <dgm:spPr>
        <a:prstGeom prst="rightArrow">
          <a:avLst>
            <a:gd name="adj1" fmla="val 60000"/>
            <a:gd name="adj2" fmla="val 50000"/>
          </a:avLst>
        </a:prstGeom>
      </dgm:spPr>
    </dgm:pt>
    <dgm:pt modelId="{1A6894AC-353B-4116-9880-2AF2F8DD8757}" type="pres">
      <dgm:prSet presAssocID="{CBC4359A-69A3-48BF-BE00-AD92A7411DA0}" presName="connectorText" presStyleLbl="sibTrans2D1" presStyleIdx="4" presStyleCnt="7"/>
      <dgm:spPr/>
    </dgm:pt>
    <dgm:pt modelId="{FF18F7C1-752A-4B2F-A2D3-31E17BE6620F}" type="pres">
      <dgm:prSet presAssocID="{0AA0CE69-C2C6-4135-81A6-E68795DA7D2C}" presName="node" presStyleLbl="node1" presStyleIdx="4" presStyleCnt="7" custScaleX="110000" custScaleY="110000" custRadScaleRad="102383" custRadScaleInc="9605">
        <dgm:presLayoutVars>
          <dgm:bulletEnabled val="1"/>
        </dgm:presLayoutVars>
      </dgm:prSet>
      <dgm:spPr>
        <a:prstGeom prst="roundRect">
          <a:avLst/>
        </a:prstGeom>
      </dgm:spPr>
    </dgm:pt>
    <dgm:pt modelId="{E3B127E9-E6FD-4B57-B484-DBC7647AF729}" type="pres">
      <dgm:prSet presAssocID="{F89A1759-3389-4CFE-B37B-2E89B316236B}" presName="parTrans" presStyleLbl="sibTrans2D1" presStyleIdx="5" presStyleCnt="7"/>
      <dgm:spPr>
        <a:prstGeom prst="rightArrow">
          <a:avLst>
            <a:gd name="adj1" fmla="val 60000"/>
            <a:gd name="adj2" fmla="val 50000"/>
          </a:avLst>
        </a:prstGeom>
      </dgm:spPr>
    </dgm:pt>
    <dgm:pt modelId="{D040F806-338D-45D9-95DF-27BB6FB10D7B}" type="pres">
      <dgm:prSet presAssocID="{F89A1759-3389-4CFE-B37B-2E89B316236B}" presName="connectorText" presStyleLbl="sibTrans2D1" presStyleIdx="5" presStyleCnt="7"/>
      <dgm:spPr/>
    </dgm:pt>
    <dgm:pt modelId="{37BC87AA-58B8-4426-B95C-555F600F7361}" type="pres">
      <dgm:prSet presAssocID="{C929DD48-5713-4B1A-8D7C-961488008BA1}" presName="node" presStyleLbl="node1" presStyleIdx="5" presStyleCnt="7" custScaleX="110000" custScaleY="110000" custRadScaleRad="99811" custRadScaleInc="26442">
        <dgm:presLayoutVars>
          <dgm:bulletEnabled val="1"/>
        </dgm:presLayoutVars>
      </dgm:prSet>
      <dgm:spPr>
        <a:prstGeom prst="roundRect">
          <a:avLst/>
        </a:prstGeom>
      </dgm:spPr>
    </dgm:pt>
    <dgm:pt modelId="{6007C43A-E908-445E-B2DF-5A082A09369D}" type="pres">
      <dgm:prSet presAssocID="{EE986B03-08F8-4103-9536-04579219DB40}" presName="parTrans" presStyleLbl="sibTrans2D1" presStyleIdx="6" presStyleCnt="7"/>
      <dgm:spPr>
        <a:prstGeom prst="rightArrow">
          <a:avLst>
            <a:gd name="adj1" fmla="val 60000"/>
            <a:gd name="adj2" fmla="val 50000"/>
          </a:avLst>
        </a:prstGeom>
      </dgm:spPr>
    </dgm:pt>
    <dgm:pt modelId="{615D1C94-59B1-499C-9C2E-37AE1FDD7548}" type="pres">
      <dgm:prSet presAssocID="{EE986B03-08F8-4103-9536-04579219DB40}" presName="connectorText" presStyleLbl="sibTrans2D1" presStyleIdx="6" presStyleCnt="7"/>
      <dgm:spPr/>
    </dgm:pt>
    <dgm:pt modelId="{40201305-60BD-49B0-A431-C54CF8B6F032}" type="pres">
      <dgm:prSet presAssocID="{99A466B5-7006-4D5D-875D-956CAEF12C4D}" presName="node" presStyleLbl="node1" presStyleIdx="6" presStyleCnt="7" custScaleX="110000" custScaleY="110000" custRadScaleRad="106353" custRadScaleInc="6758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39809002-DEA0-C444-84D8-D1C9A0C150C7}" type="presOf" srcId="{EE986B03-08F8-4103-9536-04579219DB40}" destId="{615D1C94-59B1-499C-9C2E-37AE1FDD7548}" srcOrd="1" destOrd="0" presId="urn:microsoft.com/office/officeart/2005/8/layout/radial5"/>
    <dgm:cxn modelId="{A2812804-6B7C-C24D-AAF5-C8314D391C75}" type="presOf" srcId="{F89A1759-3389-4CFE-B37B-2E89B316236B}" destId="{E3B127E9-E6FD-4B57-B484-DBC7647AF729}" srcOrd="0" destOrd="0" presId="urn:microsoft.com/office/officeart/2005/8/layout/radial5"/>
    <dgm:cxn modelId="{A3C68B09-455B-47A1-B640-A7E396F271C0}" srcId="{896C7B78-B274-4140-865F-D7CE1B9D08E4}" destId="{CA9EADFA-8DB8-4F86-817C-96B14BEA81D0}" srcOrd="0" destOrd="0" parTransId="{D58596A9-D491-44B1-88E8-EA68318672B9}" sibTransId="{2BD2FBB5-6A14-43E1-BA2B-3BE83D06917E}"/>
    <dgm:cxn modelId="{F35DE815-1D13-114E-ADB4-38C963234109}" type="presOf" srcId="{CA9EADFA-8DB8-4F86-817C-96B14BEA81D0}" destId="{6E4312EF-83EE-440F-BED4-D178D6E95FE8}" srcOrd="0" destOrd="0" presId="urn:microsoft.com/office/officeart/2005/8/layout/radial5"/>
    <dgm:cxn modelId="{F56C9916-ED3D-FF47-AFDD-294BB2CF02FB}" type="presOf" srcId="{F89A1759-3389-4CFE-B37B-2E89B316236B}" destId="{D040F806-338D-45D9-95DF-27BB6FB10D7B}" srcOrd="1" destOrd="0" presId="urn:microsoft.com/office/officeart/2005/8/layout/radial5"/>
    <dgm:cxn modelId="{821E981A-48D3-4B62-B469-9D47595D5FBE}" srcId="{CA9EADFA-8DB8-4F86-817C-96B14BEA81D0}" destId="{0AA0CE69-C2C6-4135-81A6-E68795DA7D2C}" srcOrd="4" destOrd="0" parTransId="{CBC4359A-69A3-48BF-BE00-AD92A7411DA0}" sibTransId="{F53B3EF6-F02D-48D0-A9B0-D4F1A20AA167}"/>
    <dgm:cxn modelId="{8571F51A-2111-4FA5-B41C-5795AC050542}" srcId="{CA9EADFA-8DB8-4F86-817C-96B14BEA81D0}" destId="{99A466B5-7006-4D5D-875D-956CAEF12C4D}" srcOrd="6" destOrd="0" parTransId="{EE986B03-08F8-4103-9536-04579219DB40}" sibTransId="{0F1B4435-8D68-4682-BC52-5CFE056D6D2A}"/>
    <dgm:cxn modelId="{B3D9EC1F-2D6B-2444-981F-CCEFA6C5F934}" type="presOf" srcId="{5E081586-3E34-4D4E-95A5-7BA9A95DA7C8}" destId="{5E123218-452E-47F8-B752-ACDF59BDD74A}" srcOrd="0" destOrd="0" presId="urn:microsoft.com/office/officeart/2005/8/layout/radial5"/>
    <dgm:cxn modelId="{3912B025-245A-EA44-8CED-959F7A072E7E}" type="presOf" srcId="{2A4A7F40-8182-4CC0-8181-F92531D43EBE}" destId="{BB4FCDA7-5851-4B68-B58B-2A179ED06E61}" srcOrd="0" destOrd="0" presId="urn:microsoft.com/office/officeart/2005/8/layout/radial5"/>
    <dgm:cxn modelId="{6F250228-3B6F-4E8E-BAB9-F27B4260B853}" srcId="{CA9EADFA-8DB8-4F86-817C-96B14BEA81D0}" destId="{C929DD48-5713-4B1A-8D7C-961488008BA1}" srcOrd="5" destOrd="0" parTransId="{F89A1759-3389-4CFE-B37B-2E89B316236B}" sibTransId="{B109118E-2B71-4CE8-863C-93794E5C81CE}"/>
    <dgm:cxn modelId="{69D9AA38-83DC-7140-A87A-4CE8A444AD7B}" type="presOf" srcId="{92F23C0B-3817-4EFF-AB5D-D221E187CF5E}" destId="{5DC75257-EE4F-426B-921A-D856F7EA3DD6}" srcOrd="1" destOrd="0" presId="urn:microsoft.com/office/officeart/2005/8/layout/radial5"/>
    <dgm:cxn modelId="{B155C238-9207-0E47-ACC6-E6D7B6A8F38D}" type="presOf" srcId="{034BA559-5176-4002-9D8E-C444830A3160}" destId="{CFF1E656-39A5-42EC-A58F-DB4A38CBAB43}" srcOrd="1" destOrd="0" presId="urn:microsoft.com/office/officeart/2005/8/layout/radial5"/>
    <dgm:cxn modelId="{447E6A39-5359-3E4F-BB29-0E849F8F2AEF}" type="presOf" srcId="{4EBA5D9E-E707-4CA1-89BF-A6C3718F0F8A}" destId="{F6D60761-5362-484C-AD5A-286F4F24D04C}" srcOrd="0" destOrd="0" presId="urn:microsoft.com/office/officeart/2005/8/layout/radial5"/>
    <dgm:cxn modelId="{D44F6E44-D56E-4E2B-9840-991B55DA5D61}" srcId="{CA9EADFA-8DB8-4F86-817C-96B14BEA81D0}" destId="{58C1857B-B362-4A2B-A29F-06820EB6E0FB}" srcOrd="3" destOrd="0" parTransId="{92F23C0B-3817-4EFF-AB5D-D221E187CF5E}" sibTransId="{760AA9FD-ECCE-4E22-8000-8575AF665AAE}"/>
    <dgm:cxn modelId="{275F8C64-1CAD-E542-BF4C-4ABEAFC5F9DF}" type="presOf" srcId="{C929DD48-5713-4B1A-8D7C-961488008BA1}" destId="{37BC87AA-58B8-4426-B95C-555F600F7361}" srcOrd="0" destOrd="0" presId="urn:microsoft.com/office/officeart/2005/8/layout/radial5"/>
    <dgm:cxn modelId="{095CB444-B2E4-2C44-997F-76E3E65EC895}" type="presOf" srcId="{896C7B78-B274-4140-865F-D7CE1B9D08E4}" destId="{2A2E469E-1346-4CAC-8334-8F96BA8322E5}" srcOrd="0" destOrd="0" presId="urn:microsoft.com/office/officeart/2005/8/layout/radial5"/>
    <dgm:cxn modelId="{BEA57747-489D-416D-8776-7B8F79FDAFF0}" srcId="{CA9EADFA-8DB8-4F86-817C-96B14BEA81D0}" destId="{4EBA5D9E-E707-4CA1-89BF-A6C3718F0F8A}" srcOrd="1" destOrd="0" parTransId="{5E081586-3E34-4D4E-95A5-7BA9A95DA7C8}" sibTransId="{93558F4C-3A96-464D-A8BF-C4FA1D5F0155}"/>
    <dgm:cxn modelId="{4A505A4F-7AE6-44DF-8E14-A3AD792B6BAE}" srcId="{CA9EADFA-8DB8-4F86-817C-96B14BEA81D0}" destId="{9A4D545C-B9B8-408F-A9A7-8AECEDBBCE94}" srcOrd="0" destOrd="0" parTransId="{2A4A7F40-8182-4CC0-8181-F92531D43EBE}" sibTransId="{4AFEE4A3-AD08-4826-9E66-ACFA27CE9804}"/>
    <dgm:cxn modelId="{5AB9FC73-F1C3-B249-A95C-4279BD1D33C2}" type="presOf" srcId="{58C1857B-B362-4A2B-A29F-06820EB6E0FB}" destId="{F63B2E50-9C2B-41FF-9CDF-2AC50DF268D1}" srcOrd="0" destOrd="0" presId="urn:microsoft.com/office/officeart/2005/8/layout/radial5"/>
    <dgm:cxn modelId="{F4400474-04C6-1845-808D-8F9B198EA602}" type="presOf" srcId="{5E081586-3E34-4D4E-95A5-7BA9A95DA7C8}" destId="{409DD17D-C2F2-4C0E-8A29-D26959814512}" srcOrd="1" destOrd="0" presId="urn:microsoft.com/office/officeart/2005/8/layout/radial5"/>
    <dgm:cxn modelId="{B758CA59-F8CE-2D4F-8FAE-59EE35402008}" type="presOf" srcId="{CBC4359A-69A3-48BF-BE00-AD92A7411DA0}" destId="{1A6894AC-353B-4116-9880-2AF2F8DD8757}" srcOrd="1" destOrd="0" presId="urn:microsoft.com/office/officeart/2005/8/layout/radial5"/>
    <dgm:cxn modelId="{56CFBE82-9E3D-EE40-AE27-A5E92692F6E2}" type="presOf" srcId="{CBC4359A-69A3-48BF-BE00-AD92A7411DA0}" destId="{07CD6F6E-B225-4CB0-B6A4-D922154E1C5E}" srcOrd="0" destOrd="0" presId="urn:microsoft.com/office/officeart/2005/8/layout/radial5"/>
    <dgm:cxn modelId="{53E32184-6E64-41A7-83F2-D716059D893E}" srcId="{CA9EADFA-8DB8-4F86-817C-96B14BEA81D0}" destId="{D4B2DF8C-37BD-43D1-82CD-2804932B6E58}" srcOrd="2" destOrd="0" parTransId="{034BA559-5176-4002-9D8E-C444830A3160}" sibTransId="{0371167E-1E89-474E-B077-4DD641401962}"/>
    <dgm:cxn modelId="{05C2BD8F-B406-B245-A8C4-015E9F85C69C}" type="presOf" srcId="{0AA0CE69-C2C6-4135-81A6-E68795DA7D2C}" destId="{FF18F7C1-752A-4B2F-A2D3-31E17BE6620F}" srcOrd="0" destOrd="0" presId="urn:microsoft.com/office/officeart/2005/8/layout/radial5"/>
    <dgm:cxn modelId="{69050F91-C23C-3347-AE00-265A277204FA}" type="presOf" srcId="{9A4D545C-B9B8-408F-A9A7-8AECEDBBCE94}" destId="{54BE7C17-BF13-4C63-A016-C33395C031D8}" srcOrd="0" destOrd="0" presId="urn:microsoft.com/office/officeart/2005/8/layout/radial5"/>
    <dgm:cxn modelId="{DE5195A2-7669-244F-9C3E-AEDB6C612FF4}" type="presOf" srcId="{2A4A7F40-8182-4CC0-8181-F92531D43EBE}" destId="{6BCD2FC8-0EFF-4666-B2B4-08D1A473EB98}" srcOrd="1" destOrd="0" presId="urn:microsoft.com/office/officeart/2005/8/layout/radial5"/>
    <dgm:cxn modelId="{AF14BAAD-BB23-2C43-BEB3-4DFEDDDBC0C7}" type="presOf" srcId="{99A466B5-7006-4D5D-875D-956CAEF12C4D}" destId="{40201305-60BD-49B0-A431-C54CF8B6F032}" srcOrd="0" destOrd="0" presId="urn:microsoft.com/office/officeart/2005/8/layout/radial5"/>
    <dgm:cxn modelId="{A8DB8FBE-BD0F-6C43-9A16-6AEABBB7D1A6}" type="presOf" srcId="{D4B2DF8C-37BD-43D1-82CD-2804932B6E58}" destId="{6DD0D725-17E9-4303-AF89-9C4DADE966DF}" srcOrd="0" destOrd="0" presId="urn:microsoft.com/office/officeart/2005/8/layout/radial5"/>
    <dgm:cxn modelId="{140F15BF-9A5F-9941-B098-EBD7111219B8}" type="presOf" srcId="{92F23C0B-3817-4EFF-AB5D-D221E187CF5E}" destId="{C4843B5D-2E83-4AFB-9BA9-FC1E5B802060}" srcOrd="0" destOrd="0" presId="urn:microsoft.com/office/officeart/2005/8/layout/radial5"/>
    <dgm:cxn modelId="{586550BF-088B-B04E-9CD5-B67954E5C118}" type="presOf" srcId="{034BA559-5176-4002-9D8E-C444830A3160}" destId="{19CABEEE-6CC3-4C6F-BEAD-DB091D41A011}" srcOrd="0" destOrd="0" presId="urn:microsoft.com/office/officeart/2005/8/layout/radial5"/>
    <dgm:cxn modelId="{6AF683CD-D7E4-8847-9CDA-858C855F6CF2}" type="presOf" srcId="{EE986B03-08F8-4103-9536-04579219DB40}" destId="{6007C43A-E908-445E-B2DF-5A082A09369D}" srcOrd="0" destOrd="0" presId="urn:microsoft.com/office/officeart/2005/8/layout/radial5"/>
    <dgm:cxn modelId="{6BC16693-F016-7243-82AA-7C85D5059F31}" type="presParOf" srcId="{2A2E469E-1346-4CAC-8334-8F96BA8322E5}" destId="{6E4312EF-83EE-440F-BED4-D178D6E95FE8}" srcOrd="0" destOrd="0" presId="urn:microsoft.com/office/officeart/2005/8/layout/radial5"/>
    <dgm:cxn modelId="{4A4E6720-BEAD-7448-8213-1CA63B8DCB7F}" type="presParOf" srcId="{2A2E469E-1346-4CAC-8334-8F96BA8322E5}" destId="{BB4FCDA7-5851-4B68-B58B-2A179ED06E61}" srcOrd="1" destOrd="0" presId="urn:microsoft.com/office/officeart/2005/8/layout/radial5"/>
    <dgm:cxn modelId="{7C664DD7-3F4B-014D-8D39-E0B1AF57989F}" type="presParOf" srcId="{BB4FCDA7-5851-4B68-B58B-2A179ED06E61}" destId="{6BCD2FC8-0EFF-4666-B2B4-08D1A473EB98}" srcOrd="0" destOrd="0" presId="urn:microsoft.com/office/officeart/2005/8/layout/radial5"/>
    <dgm:cxn modelId="{2B4CC281-F014-724B-90DB-3C732827E35F}" type="presParOf" srcId="{2A2E469E-1346-4CAC-8334-8F96BA8322E5}" destId="{54BE7C17-BF13-4C63-A016-C33395C031D8}" srcOrd="2" destOrd="0" presId="urn:microsoft.com/office/officeart/2005/8/layout/radial5"/>
    <dgm:cxn modelId="{C5808413-74B3-A84A-8E7B-592A47FCED40}" type="presParOf" srcId="{2A2E469E-1346-4CAC-8334-8F96BA8322E5}" destId="{5E123218-452E-47F8-B752-ACDF59BDD74A}" srcOrd="3" destOrd="0" presId="urn:microsoft.com/office/officeart/2005/8/layout/radial5"/>
    <dgm:cxn modelId="{E6644A13-0E24-3C4C-A9B9-7C7C5946D5FA}" type="presParOf" srcId="{5E123218-452E-47F8-B752-ACDF59BDD74A}" destId="{409DD17D-C2F2-4C0E-8A29-D26959814512}" srcOrd="0" destOrd="0" presId="urn:microsoft.com/office/officeart/2005/8/layout/radial5"/>
    <dgm:cxn modelId="{9380F0EE-EBF0-B74E-BDF1-D3B44A87218F}" type="presParOf" srcId="{2A2E469E-1346-4CAC-8334-8F96BA8322E5}" destId="{F6D60761-5362-484C-AD5A-286F4F24D04C}" srcOrd="4" destOrd="0" presId="urn:microsoft.com/office/officeart/2005/8/layout/radial5"/>
    <dgm:cxn modelId="{76A0E1A3-9E6A-BF4B-BD10-819E6B603260}" type="presParOf" srcId="{2A2E469E-1346-4CAC-8334-8F96BA8322E5}" destId="{19CABEEE-6CC3-4C6F-BEAD-DB091D41A011}" srcOrd="5" destOrd="0" presId="urn:microsoft.com/office/officeart/2005/8/layout/radial5"/>
    <dgm:cxn modelId="{9A954FE1-CF08-E143-B0B1-AAD1C0C07D5D}" type="presParOf" srcId="{19CABEEE-6CC3-4C6F-BEAD-DB091D41A011}" destId="{CFF1E656-39A5-42EC-A58F-DB4A38CBAB43}" srcOrd="0" destOrd="0" presId="urn:microsoft.com/office/officeart/2005/8/layout/radial5"/>
    <dgm:cxn modelId="{11F5A3B6-2C88-7C47-A1E3-875185A87807}" type="presParOf" srcId="{2A2E469E-1346-4CAC-8334-8F96BA8322E5}" destId="{6DD0D725-17E9-4303-AF89-9C4DADE966DF}" srcOrd="6" destOrd="0" presId="urn:microsoft.com/office/officeart/2005/8/layout/radial5"/>
    <dgm:cxn modelId="{E65A57E5-AC0E-1341-9645-66D8449864DB}" type="presParOf" srcId="{2A2E469E-1346-4CAC-8334-8F96BA8322E5}" destId="{C4843B5D-2E83-4AFB-9BA9-FC1E5B802060}" srcOrd="7" destOrd="0" presId="urn:microsoft.com/office/officeart/2005/8/layout/radial5"/>
    <dgm:cxn modelId="{BDD2F63B-3D9B-4545-9707-91E694641870}" type="presParOf" srcId="{C4843B5D-2E83-4AFB-9BA9-FC1E5B802060}" destId="{5DC75257-EE4F-426B-921A-D856F7EA3DD6}" srcOrd="0" destOrd="0" presId="urn:microsoft.com/office/officeart/2005/8/layout/radial5"/>
    <dgm:cxn modelId="{7B16E73F-5221-F44A-82C1-4E73FB371D26}" type="presParOf" srcId="{2A2E469E-1346-4CAC-8334-8F96BA8322E5}" destId="{F63B2E50-9C2B-41FF-9CDF-2AC50DF268D1}" srcOrd="8" destOrd="0" presId="urn:microsoft.com/office/officeart/2005/8/layout/radial5"/>
    <dgm:cxn modelId="{59558D04-E2C7-7B45-95E8-6122D5436AEE}" type="presParOf" srcId="{2A2E469E-1346-4CAC-8334-8F96BA8322E5}" destId="{07CD6F6E-B225-4CB0-B6A4-D922154E1C5E}" srcOrd="9" destOrd="0" presId="urn:microsoft.com/office/officeart/2005/8/layout/radial5"/>
    <dgm:cxn modelId="{71F03401-5673-0F45-9AA0-F391123344EB}" type="presParOf" srcId="{07CD6F6E-B225-4CB0-B6A4-D922154E1C5E}" destId="{1A6894AC-353B-4116-9880-2AF2F8DD8757}" srcOrd="0" destOrd="0" presId="urn:microsoft.com/office/officeart/2005/8/layout/radial5"/>
    <dgm:cxn modelId="{4C442D27-4657-504E-A1BB-313E8112AE23}" type="presParOf" srcId="{2A2E469E-1346-4CAC-8334-8F96BA8322E5}" destId="{FF18F7C1-752A-4B2F-A2D3-31E17BE6620F}" srcOrd="10" destOrd="0" presId="urn:microsoft.com/office/officeart/2005/8/layout/radial5"/>
    <dgm:cxn modelId="{E3C1A4CF-A9CD-7C41-A58E-269E48017A37}" type="presParOf" srcId="{2A2E469E-1346-4CAC-8334-8F96BA8322E5}" destId="{E3B127E9-E6FD-4B57-B484-DBC7647AF729}" srcOrd="11" destOrd="0" presId="urn:microsoft.com/office/officeart/2005/8/layout/radial5"/>
    <dgm:cxn modelId="{B4F8CF26-7AA5-C546-A768-2226773DFDBF}" type="presParOf" srcId="{E3B127E9-E6FD-4B57-B484-DBC7647AF729}" destId="{D040F806-338D-45D9-95DF-27BB6FB10D7B}" srcOrd="0" destOrd="0" presId="urn:microsoft.com/office/officeart/2005/8/layout/radial5"/>
    <dgm:cxn modelId="{B06A4C43-B39D-2643-8D8E-AB9FDAD023EF}" type="presParOf" srcId="{2A2E469E-1346-4CAC-8334-8F96BA8322E5}" destId="{37BC87AA-58B8-4426-B95C-555F600F7361}" srcOrd="12" destOrd="0" presId="urn:microsoft.com/office/officeart/2005/8/layout/radial5"/>
    <dgm:cxn modelId="{2807C4BF-0741-7B4A-A4B0-BF34E861F7D4}" type="presParOf" srcId="{2A2E469E-1346-4CAC-8334-8F96BA8322E5}" destId="{6007C43A-E908-445E-B2DF-5A082A09369D}" srcOrd="13" destOrd="0" presId="urn:microsoft.com/office/officeart/2005/8/layout/radial5"/>
    <dgm:cxn modelId="{61AC5901-FD9E-0143-ADA4-C91145124CBB}" type="presParOf" srcId="{6007C43A-E908-445E-B2DF-5A082A09369D}" destId="{615D1C94-59B1-499C-9C2E-37AE1FDD7548}" srcOrd="0" destOrd="0" presId="urn:microsoft.com/office/officeart/2005/8/layout/radial5"/>
    <dgm:cxn modelId="{339BD272-5353-F64A-B7F0-ED6ABD018A4F}" type="presParOf" srcId="{2A2E469E-1346-4CAC-8334-8F96BA8322E5}" destId="{40201305-60BD-49B0-A431-C54CF8B6F032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0F0D2E-EC3C-40C7-B3FF-CD2EDC8E7507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F1C96C7-8645-43F9-BF55-37C2B9A6833B}">
      <dgm:prSet phldrT="[Text]" custT="1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  <dgm:t>
        <a:bodyPr/>
        <a:lstStyle/>
        <a:p>
          <a:pPr algn="ctr"/>
          <a:endParaRPr lang="en-GB" sz="1600" dirty="0"/>
        </a:p>
        <a:p>
          <a:pPr algn="ctr"/>
          <a:endParaRPr lang="en-GB" sz="1600" dirty="0"/>
        </a:p>
        <a:p>
          <a:pPr algn="ctr"/>
          <a:endParaRPr lang="en-GB" sz="1600" dirty="0"/>
        </a:p>
        <a:p>
          <a:pPr algn="ctr"/>
          <a:endParaRPr lang="en-GB" sz="1200" b="1" dirty="0">
            <a:highlight>
              <a:srgbClr val="000080"/>
            </a:highlight>
          </a:endParaRPr>
        </a:p>
        <a:p>
          <a:pPr algn="ctr"/>
          <a:endParaRPr lang="en-GB" sz="1200" b="1" dirty="0">
            <a:highlight>
              <a:srgbClr val="000080"/>
            </a:highlight>
          </a:endParaRPr>
        </a:p>
        <a:p>
          <a:pPr algn="ctr"/>
          <a:endParaRPr lang="en-GB" sz="1200" b="1" dirty="0">
            <a:highlight>
              <a:srgbClr val="000080"/>
            </a:highlight>
          </a:endParaRPr>
        </a:p>
        <a:p>
          <a:pPr algn="l"/>
          <a:r>
            <a:rPr lang="en-GB" sz="1200" b="1" dirty="0">
              <a:highlight>
                <a:srgbClr val="ABC4D6"/>
              </a:highlight>
            </a:rPr>
            <a:t>2. Making a weekly plan of action</a:t>
          </a:r>
        </a:p>
      </dgm:t>
    </dgm:pt>
    <dgm:pt modelId="{587DAC02-1ACD-4330-BB8A-F85835530FA8}" type="parTrans" cxnId="{E23AEA07-0B47-4119-8095-B67FAE2D089F}">
      <dgm:prSet/>
      <dgm:spPr/>
      <dgm:t>
        <a:bodyPr/>
        <a:lstStyle/>
        <a:p>
          <a:endParaRPr lang="en-GB"/>
        </a:p>
      </dgm:t>
    </dgm:pt>
    <dgm:pt modelId="{BC43897A-4CD2-4600-B799-E2559C1583E8}" type="sibTrans" cxnId="{E23AEA07-0B47-4119-8095-B67FAE2D089F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endParaRPr lang="en-GB"/>
        </a:p>
      </dgm:t>
    </dgm:pt>
    <dgm:pt modelId="{D6DE0C0E-2D6C-43A9-8C61-3473306B373F}">
      <dgm:prSet phldrT="[Text]" custT="1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pPr algn="ctr"/>
          <a:endParaRPr lang="en-GB" sz="1200" dirty="0"/>
        </a:p>
        <a:p>
          <a:pPr algn="ctr"/>
          <a:endParaRPr lang="en-GB" sz="1200" dirty="0"/>
        </a:p>
        <a:p>
          <a:pPr algn="ctr"/>
          <a:endParaRPr lang="en-GB" sz="1200" b="1" dirty="0">
            <a:highlight>
              <a:srgbClr val="000080"/>
            </a:highlight>
          </a:endParaRPr>
        </a:p>
        <a:p>
          <a:pPr algn="ctr"/>
          <a:endParaRPr lang="en-GB" sz="1200" b="1" dirty="0">
            <a:highlight>
              <a:srgbClr val="000080"/>
            </a:highlight>
          </a:endParaRPr>
        </a:p>
        <a:p>
          <a:pPr algn="ctr"/>
          <a:endParaRPr lang="en-GB" sz="1200" b="1" dirty="0">
            <a:highlight>
              <a:srgbClr val="000080"/>
            </a:highlight>
          </a:endParaRPr>
        </a:p>
        <a:p>
          <a:pPr algn="ctr"/>
          <a:endParaRPr lang="en-GB" sz="1200" b="1" dirty="0">
            <a:highlight>
              <a:srgbClr val="000080"/>
            </a:highlight>
          </a:endParaRPr>
        </a:p>
        <a:p>
          <a:pPr algn="ctr"/>
          <a:endParaRPr lang="en-GB" sz="1200" b="1" dirty="0">
            <a:highlight>
              <a:srgbClr val="000080"/>
            </a:highlight>
          </a:endParaRPr>
        </a:p>
        <a:p>
          <a:pPr algn="ctr"/>
          <a:endParaRPr lang="en-GB" sz="800" b="1" dirty="0">
            <a:highlight>
              <a:srgbClr val="000080"/>
            </a:highlight>
          </a:endParaRPr>
        </a:p>
        <a:p>
          <a:pPr algn="l"/>
          <a:r>
            <a:rPr lang="en-GB" sz="1200" b="1" dirty="0">
              <a:highlight>
                <a:srgbClr val="ABC4D6"/>
              </a:highlight>
            </a:rPr>
            <a:t>3. Proposing the dengue campaign to the local government</a:t>
          </a:r>
        </a:p>
      </dgm:t>
    </dgm:pt>
    <dgm:pt modelId="{3DB1E043-78B1-496B-B4B6-E74FE8D67D46}" type="parTrans" cxnId="{BB0DE2F0-F521-45A1-A445-BF7798A4A899}">
      <dgm:prSet/>
      <dgm:spPr/>
      <dgm:t>
        <a:bodyPr/>
        <a:lstStyle/>
        <a:p>
          <a:endParaRPr lang="en-GB"/>
        </a:p>
      </dgm:t>
    </dgm:pt>
    <dgm:pt modelId="{58422E7C-4BFB-42C5-816C-11213E19528B}" type="sibTrans" cxnId="{BB0DE2F0-F521-45A1-A445-BF7798A4A899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endParaRPr lang="en-GB"/>
        </a:p>
      </dgm:t>
    </dgm:pt>
    <dgm:pt modelId="{D1E25B79-EFB5-4ECA-B889-FBA0CD8F852F}">
      <dgm:prSet phldrT="[Text]" custT="1"/>
      <dgm:spPr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  <dgm:t>
        <a:bodyPr/>
        <a:lstStyle/>
        <a:p>
          <a:pPr algn="ctr"/>
          <a:endParaRPr lang="en-GB" sz="1200" dirty="0"/>
        </a:p>
        <a:p>
          <a:pPr algn="ctr"/>
          <a:endParaRPr lang="en-GB" sz="1200" dirty="0"/>
        </a:p>
        <a:p>
          <a:pPr algn="ctr"/>
          <a:endParaRPr lang="en-GB" sz="1600" b="1" dirty="0">
            <a:highlight>
              <a:srgbClr val="ABC4D6"/>
            </a:highlight>
          </a:endParaRPr>
        </a:p>
        <a:p>
          <a:pPr algn="ctr"/>
          <a:endParaRPr lang="en-GB" sz="1600" b="1" dirty="0">
            <a:highlight>
              <a:srgbClr val="ABC4D6"/>
            </a:highlight>
          </a:endParaRPr>
        </a:p>
        <a:p>
          <a:pPr algn="ctr"/>
          <a:endParaRPr lang="en-GB" sz="1600" b="1" dirty="0">
            <a:highlight>
              <a:srgbClr val="ABC4D6"/>
            </a:highlight>
          </a:endParaRPr>
        </a:p>
        <a:p>
          <a:pPr algn="ctr"/>
          <a:endParaRPr lang="en-GB" sz="1600" b="1" dirty="0">
            <a:highlight>
              <a:srgbClr val="ABC4D6"/>
            </a:highlight>
          </a:endParaRPr>
        </a:p>
        <a:p>
          <a:pPr algn="ctr"/>
          <a:endParaRPr lang="en-GB" sz="600" b="1" dirty="0">
            <a:highlight>
              <a:srgbClr val="ABC4D6"/>
            </a:highlight>
          </a:endParaRPr>
        </a:p>
        <a:p>
          <a:pPr algn="l"/>
          <a:r>
            <a:rPr lang="en-GB" sz="1200" b="1" dirty="0">
              <a:highlight>
                <a:srgbClr val="ABC4D6"/>
              </a:highlight>
            </a:rPr>
            <a:t>4. Official permission for the campaign</a:t>
          </a:r>
        </a:p>
      </dgm:t>
    </dgm:pt>
    <dgm:pt modelId="{92FE903B-2D69-479D-96D8-6652DFB8AA96}" type="parTrans" cxnId="{EF845283-FE11-4E93-9FFE-EE4279CD4674}">
      <dgm:prSet/>
      <dgm:spPr/>
      <dgm:t>
        <a:bodyPr/>
        <a:lstStyle/>
        <a:p>
          <a:endParaRPr lang="en-GB"/>
        </a:p>
      </dgm:t>
    </dgm:pt>
    <dgm:pt modelId="{80E86B7B-9105-40E4-8281-F551EC7B958A}" type="sibTrans" cxnId="{EF845283-FE11-4E93-9FFE-EE4279CD4674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endParaRPr lang="en-GB"/>
        </a:p>
      </dgm:t>
    </dgm:pt>
    <dgm:pt modelId="{7876E9AB-C79B-432B-9747-3519930C8A88}">
      <dgm:prSet custT="1"/>
      <dgm:spPr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pPr algn="ctr"/>
          <a:endParaRPr lang="en-GB" sz="1200" dirty="0"/>
        </a:p>
        <a:p>
          <a:pPr algn="ctr"/>
          <a:endParaRPr lang="en-GB" sz="1600" dirty="0"/>
        </a:p>
        <a:p>
          <a:pPr algn="ctr"/>
          <a:endParaRPr lang="en-GB" sz="1600" dirty="0"/>
        </a:p>
        <a:p>
          <a:pPr algn="ctr"/>
          <a:endParaRPr lang="en-GB" sz="1600" dirty="0"/>
        </a:p>
        <a:p>
          <a:pPr algn="ctr"/>
          <a:endParaRPr lang="en-GB" sz="1600" dirty="0"/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ctr"/>
          <a:endParaRPr lang="en-GB" sz="600" b="1" dirty="0">
            <a:highlight>
              <a:srgbClr val="ABC4D6"/>
            </a:highlight>
          </a:endParaRPr>
        </a:p>
        <a:p>
          <a:pPr algn="l"/>
          <a:r>
            <a:rPr lang="en-GB" sz="1200" b="1" dirty="0">
              <a:highlight>
                <a:srgbClr val="ABC4D6"/>
              </a:highlight>
            </a:rPr>
            <a:t>5. Discussing the campaign with the local clinic</a:t>
          </a:r>
        </a:p>
      </dgm:t>
    </dgm:pt>
    <dgm:pt modelId="{A8854B39-5640-4094-B2FB-65FAA672D4E1}" type="parTrans" cxnId="{AE4424E2-9C42-4934-BBE2-31FACB7701CB}">
      <dgm:prSet/>
      <dgm:spPr/>
      <dgm:t>
        <a:bodyPr/>
        <a:lstStyle/>
        <a:p>
          <a:endParaRPr lang="en-GB"/>
        </a:p>
      </dgm:t>
    </dgm:pt>
    <dgm:pt modelId="{FA183437-C5D9-4892-8BEC-E71AA4A46F03}" type="sibTrans" cxnId="{AE4424E2-9C42-4934-BBE2-31FACB7701CB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endParaRPr lang="en-GB"/>
        </a:p>
      </dgm:t>
    </dgm:pt>
    <dgm:pt modelId="{95D193BB-E2EF-4F6D-90A1-BC0E38EE84C8}">
      <dgm:prSet custT="1"/>
      <dgm:spPr>
        <a:blipFill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pPr algn="ctr"/>
          <a:endParaRPr lang="en-GB" sz="1200" dirty="0"/>
        </a:p>
        <a:p>
          <a:pPr algn="ctr"/>
          <a:endParaRPr lang="en-GB" sz="1200" dirty="0"/>
        </a:p>
        <a:p>
          <a:pPr algn="ctr"/>
          <a:endParaRPr lang="en-GB" sz="1200" dirty="0"/>
        </a:p>
        <a:p>
          <a:pPr algn="ctr"/>
          <a:endParaRPr lang="en-GB" sz="1200" dirty="0"/>
        </a:p>
        <a:p>
          <a:pPr algn="ctr"/>
          <a:endParaRPr lang="en-GB" sz="1200" dirty="0"/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ctr"/>
          <a:endParaRPr lang="en-GB" sz="800" b="1" dirty="0">
            <a:highlight>
              <a:srgbClr val="ABC4D6"/>
            </a:highlight>
          </a:endParaRPr>
        </a:p>
        <a:p>
          <a:pPr algn="l"/>
          <a:r>
            <a:rPr lang="en-GB" sz="1200" b="1" dirty="0">
              <a:highlight>
                <a:srgbClr val="ABC4D6"/>
              </a:highlight>
            </a:rPr>
            <a:t>6. Information &amp; support from the local clinic</a:t>
          </a:r>
        </a:p>
      </dgm:t>
    </dgm:pt>
    <dgm:pt modelId="{58D20E40-7ECA-4892-ADF8-9411666B1BCC}" type="parTrans" cxnId="{B1456864-8F80-4652-AC5E-90EBF8989F97}">
      <dgm:prSet/>
      <dgm:spPr/>
      <dgm:t>
        <a:bodyPr/>
        <a:lstStyle/>
        <a:p>
          <a:endParaRPr lang="en-GB"/>
        </a:p>
      </dgm:t>
    </dgm:pt>
    <dgm:pt modelId="{DF17AF11-BB91-4FFA-BAC4-B241E1B68493}" type="sibTrans" cxnId="{B1456864-8F80-4652-AC5E-90EBF8989F97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endParaRPr lang="en-GB"/>
        </a:p>
      </dgm:t>
    </dgm:pt>
    <dgm:pt modelId="{6187C2E9-7DA1-45F6-B391-779BA181E3F7}">
      <dgm:prSet phldrT="[Text]" custT="1"/>
      <dgm:spPr>
        <a:blipFill rotWithShape="0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pPr algn="ctr"/>
          <a:endParaRPr lang="en-GB" sz="1600" dirty="0"/>
        </a:p>
        <a:p>
          <a:pPr algn="ctr"/>
          <a:endParaRPr lang="en-GB" sz="1600" dirty="0"/>
        </a:p>
        <a:p>
          <a:pPr algn="ctr"/>
          <a:endParaRPr lang="en-GB" sz="1600" dirty="0"/>
        </a:p>
        <a:p>
          <a:pPr algn="ctr"/>
          <a:endParaRPr lang="en-GB" sz="1600" dirty="0"/>
        </a:p>
        <a:p>
          <a:pPr algn="ctr"/>
          <a:endParaRPr lang="en-GB" sz="800" dirty="0"/>
        </a:p>
        <a:p>
          <a:pPr algn="ctr"/>
          <a:endParaRPr lang="en-GB" sz="800" dirty="0"/>
        </a:p>
        <a:p>
          <a:pPr algn="ctr"/>
          <a:endParaRPr lang="en-GB" sz="400" dirty="0"/>
        </a:p>
        <a:p>
          <a:pPr algn="l"/>
          <a:r>
            <a:rPr lang="en-GB" sz="1200" b="1" dirty="0">
              <a:highlight>
                <a:srgbClr val="ABC4D6"/>
              </a:highlight>
            </a:rPr>
            <a:t>1. Planning meetings</a:t>
          </a:r>
        </a:p>
      </dgm:t>
    </dgm:pt>
    <dgm:pt modelId="{FB9843B6-0BFD-454A-976E-1E1BE673278E}" type="sibTrans" cxnId="{34D85BFD-0C5D-4ACB-B6C1-BEF0B3F352DB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endParaRPr lang="en-GB"/>
        </a:p>
      </dgm:t>
    </dgm:pt>
    <dgm:pt modelId="{0036A2A0-A63B-4CF3-BE95-0A5C794333BF}" type="parTrans" cxnId="{34D85BFD-0C5D-4ACB-B6C1-BEF0B3F352DB}">
      <dgm:prSet/>
      <dgm:spPr/>
      <dgm:t>
        <a:bodyPr/>
        <a:lstStyle/>
        <a:p>
          <a:endParaRPr lang="en-GB"/>
        </a:p>
      </dgm:t>
    </dgm:pt>
    <dgm:pt modelId="{6EE6B890-9EC5-450C-9872-45690B9CA2EB}">
      <dgm:prSet custT="1"/>
      <dgm:spPr>
        <a:blipFill rotWithShape="0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pPr algn="ctr"/>
          <a:endParaRPr lang="en-GB" sz="1200" dirty="0"/>
        </a:p>
        <a:p>
          <a:pPr algn="ctr"/>
          <a:endParaRPr lang="en-GB" sz="1200" dirty="0"/>
        </a:p>
        <a:p>
          <a:pPr algn="ctr"/>
          <a:endParaRPr lang="en-GB" sz="1200" dirty="0"/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l"/>
          <a:r>
            <a:rPr lang="en-GB" sz="1200" b="1" dirty="0">
              <a:highlight>
                <a:srgbClr val="ABC4D6"/>
              </a:highlight>
            </a:rPr>
            <a:t>7. Organising an event</a:t>
          </a:r>
        </a:p>
      </dgm:t>
    </dgm:pt>
    <dgm:pt modelId="{FD35EF55-D5AC-41AB-AC42-98615338821C}" type="parTrans" cxnId="{2722C139-4433-49DB-860C-0801F5980433}">
      <dgm:prSet/>
      <dgm:spPr/>
      <dgm:t>
        <a:bodyPr/>
        <a:lstStyle/>
        <a:p>
          <a:endParaRPr lang="en-GB"/>
        </a:p>
      </dgm:t>
    </dgm:pt>
    <dgm:pt modelId="{4FEC395D-F4CF-4E35-92A3-A5D8B953A339}" type="sibTrans" cxnId="{2722C139-4433-49DB-860C-0801F5980433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endParaRPr lang="en-GB"/>
        </a:p>
      </dgm:t>
    </dgm:pt>
    <dgm:pt modelId="{56B4DD6C-84BB-4904-AE99-0A7A4DA4050B}">
      <dgm:prSet custT="1"/>
      <dgm:spPr>
        <a:blipFill rotWithShape="0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pPr algn="ctr"/>
          <a:endParaRPr lang="en-GB" sz="1200" dirty="0"/>
        </a:p>
        <a:p>
          <a:pPr algn="ctr"/>
          <a:endParaRPr lang="en-GB" sz="1200" b="1" dirty="0"/>
        </a:p>
        <a:p>
          <a:pPr algn="ctr"/>
          <a:endParaRPr lang="en-GB" sz="1200" b="1" dirty="0"/>
        </a:p>
        <a:p>
          <a:pPr algn="ctr"/>
          <a:endParaRPr lang="en-GB" sz="1200" b="1" dirty="0"/>
        </a:p>
        <a:p>
          <a:pPr algn="ctr"/>
          <a:endParaRPr lang="en-GB" sz="1200" b="1" dirty="0"/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ctr"/>
          <a:endParaRPr lang="en-GB" sz="1000" b="1" dirty="0">
            <a:highlight>
              <a:srgbClr val="ABC4D6"/>
            </a:highlight>
          </a:endParaRPr>
        </a:p>
        <a:p>
          <a:pPr algn="l"/>
          <a:r>
            <a:rPr lang="en-GB" sz="1200" b="1" dirty="0">
              <a:highlight>
                <a:srgbClr val="ABC4D6"/>
              </a:highlight>
            </a:rPr>
            <a:t>8. Dengue campaign &amp; presentation by RC Youth </a:t>
          </a:r>
        </a:p>
        <a:p>
          <a:pPr algn="ctr"/>
          <a:endParaRPr lang="en-GB" sz="1200" dirty="0"/>
        </a:p>
        <a:p>
          <a:pPr algn="l"/>
          <a:endParaRPr lang="en-GB" sz="1200" b="1" dirty="0">
            <a:highlight>
              <a:srgbClr val="ABC4D6"/>
            </a:highlight>
          </a:endParaRPr>
        </a:p>
      </dgm:t>
    </dgm:pt>
    <dgm:pt modelId="{8FE9910D-D7CC-4568-887D-8078121F6957}" type="parTrans" cxnId="{DB2033D4-B18D-435B-BA3B-FFED2EBD8157}">
      <dgm:prSet/>
      <dgm:spPr/>
      <dgm:t>
        <a:bodyPr/>
        <a:lstStyle/>
        <a:p>
          <a:endParaRPr lang="en-GB"/>
        </a:p>
      </dgm:t>
    </dgm:pt>
    <dgm:pt modelId="{2A7BE7C9-9FEC-4D6F-BAFA-E08DF6C03F13}" type="sibTrans" cxnId="{DB2033D4-B18D-435B-BA3B-FFED2EBD8157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endParaRPr lang="en-GB"/>
        </a:p>
      </dgm:t>
    </dgm:pt>
    <dgm:pt modelId="{6E65EF76-74A5-4303-9582-B4593F70DE64}">
      <dgm:prSet custT="1"/>
      <dgm:spPr>
        <a:blipFill rotWithShape="0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pPr algn="ctr"/>
          <a:endParaRPr lang="en-GB" sz="1600" b="1" dirty="0"/>
        </a:p>
        <a:p>
          <a:pPr algn="ctr"/>
          <a:endParaRPr lang="en-GB" sz="1600" b="1" dirty="0"/>
        </a:p>
        <a:p>
          <a:pPr algn="ctr"/>
          <a:endParaRPr lang="en-GB" sz="1600" b="1" dirty="0"/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ctr"/>
          <a:endParaRPr lang="en-GB" sz="1200" b="1" dirty="0">
            <a:highlight>
              <a:srgbClr val="ABC4D6"/>
            </a:highlight>
          </a:endParaRPr>
        </a:p>
        <a:p>
          <a:pPr algn="ctr"/>
          <a:endParaRPr lang="en-GB" sz="1000" b="1" dirty="0">
            <a:highlight>
              <a:srgbClr val="ABC4D6"/>
            </a:highlight>
          </a:endParaRPr>
        </a:p>
        <a:p>
          <a:pPr algn="l"/>
          <a:r>
            <a:rPr lang="en-GB" sz="1200" b="1" dirty="0">
              <a:highlight>
                <a:srgbClr val="ABC4D6"/>
              </a:highlight>
            </a:rPr>
            <a:t>9. Sharing the campaign on social media</a:t>
          </a:r>
        </a:p>
      </dgm:t>
    </dgm:pt>
    <dgm:pt modelId="{8F697D3D-4776-48DB-A357-B1F9C9817869}" type="parTrans" cxnId="{C70ED209-7D08-4672-B883-15DFAF691970}">
      <dgm:prSet/>
      <dgm:spPr/>
      <dgm:t>
        <a:bodyPr/>
        <a:lstStyle/>
        <a:p>
          <a:endParaRPr lang="en-GB"/>
        </a:p>
      </dgm:t>
    </dgm:pt>
    <dgm:pt modelId="{586E9154-D239-4843-B22A-FC38827DF94F}" type="sibTrans" cxnId="{C70ED209-7D08-4672-B883-15DFAF691970}">
      <dgm:prSet/>
      <dgm:spPr/>
      <dgm:t>
        <a:bodyPr/>
        <a:lstStyle/>
        <a:p>
          <a:endParaRPr lang="en-GB"/>
        </a:p>
      </dgm:t>
    </dgm:pt>
    <dgm:pt modelId="{E0BD7575-43B1-40AF-8D8E-1E1201067569}" type="pres">
      <dgm:prSet presAssocID="{8D0F0D2E-EC3C-40C7-B3FF-CD2EDC8E7507}" presName="diagram" presStyleCnt="0">
        <dgm:presLayoutVars>
          <dgm:dir/>
          <dgm:resizeHandles val="exact"/>
        </dgm:presLayoutVars>
      </dgm:prSet>
      <dgm:spPr/>
    </dgm:pt>
    <dgm:pt modelId="{D1F9E2D7-A09B-4F97-9CFE-745E11B24EC0}" type="pres">
      <dgm:prSet presAssocID="{6187C2E9-7DA1-45F6-B391-779BA181E3F7}" presName="node" presStyleLbl="node1" presStyleIdx="0" presStyleCnt="9">
        <dgm:presLayoutVars>
          <dgm:bulletEnabled val="1"/>
        </dgm:presLayoutVars>
      </dgm:prSet>
      <dgm:spPr/>
    </dgm:pt>
    <dgm:pt modelId="{CC278DE1-08F4-4487-B9FC-5D72F35989EB}" type="pres">
      <dgm:prSet presAssocID="{FB9843B6-0BFD-454A-976E-1E1BE673278E}" presName="sibTrans" presStyleLbl="sibTrans2D1" presStyleIdx="0" presStyleCnt="8"/>
      <dgm:spPr/>
    </dgm:pt>
    <dgm:pt modelId="{840BD2C4-5CCB-4F0B-8941-5458805343F6}" type="pres">
      <dgm:prSet presAssocID="{FB9843B6-0BFD-454A-976E-1E1BE673278E}" presName="connectorText" presStyleLbl="sibTrans2D1" presStyleIdx="0" presStyleCnt="8"/>
      <dgm:spPr/>
    </dgm:pt>
    <dgm:pt modelId="{C5EACB95-3861-49DD-BE79-FA64F69CF541}" type="pres">
      <dgm:prSet presAssocID="{2F1C96C7-8645-43F9-BF55-37C2B9A6833B}" presName="node" presStyleLbl="node1" presStyleIdx="1" presStyleCnt="9">
        <dgm:presLayoutVars>
          <dgm:bulletEnabled val="1"/>
        </dgm:presLayoutVars>
      </dgm:prSet>
      <dgm:spPr/>
    </dgm:pt>
    <dgm:pt modelId="{947EEE39-BF7F-4D28-A364-088E7BADE894}" type="pres">
      <dgm:prSet presAssocID="{BC43897A-4CD2-4600-B799-E2559C1583E8}" presName="sibTrans" presStyleLbl="sibTrans2D1" presStyleIdx="1" presStyleCnt="8"/>
      <dgm:spPr/>
    </dgm:pt>
    <dgm:pt modelId="{DA0D3E1A-ED34-4ECE-86B1-FC1DEDE2D9B8}" type="pres">
      <dgm:prSet presAssocID="{BC43897A-4CD2-4600-B799-E2559C1583E8}" presName="connectorText" presStyleLbl="sibTrans2D1" presStyleIdx="1" presStyleCnt="8"/>
      <dgm:spPr/>
    </dgm:pt>
    <dgm:pt modelId="{88466F44-4369-4944-8056-F4D6D4D0CF94}" type="pres">
      <dgm:prSet presAssocID="{D6DE0C0E-2D6C-43A9-8C61-3473306B373F}" presName="node" presStyleLbl="node1" presStyleIdx="2" presStyleCnt="9">
        <dgm:presLayoutVars>
          <dgm:bulletEnabled val="1"/>
        </dgm:presLayoutVars>
      </dgm:prSet>
      <dgm:spPr/>
    </dgm:pt>
    <dgm:pt modelId="{A02E787F-3F83-4D41-81B9-3B554DFEA7A1}" type="pres">
      <dgm:prSet presAssocID="{58422E7C-4BFB-42C5-816C-11213E19528B}" presName="sibTrans" presStyleLbl="sibTrans2D1" presStyleIdx="2" presStyleCnt="8" custScaleX="105061" custLinFactNeighborX="-2166" custLinFactNeighborY="37022"/>
      <dgm:spPr/>
    </dgm:pt>
    <dgm:pt modelId="{3ECF202B-5F1D-4228-89CA-E0D74695A8C5}" type="pres">
      <dgm:prSet presAssocID="{58422E7C-4BFB-42C5-816C-11213E19528B}" presName="connectorText" presStyleLbl="sibTrans2D1" presStyleIdx="2" presStyleCnt="8"/>
      <dgm:spPr/>
    </dgm:pt>
    <dgm:pt modelId="{73B71683-7E86-4740-98D9-4512758E9EBD}" type="pres">
      <dgm:prSet presAssocID="{D1E25B79-EFB5-4ECA-B889-FBA0CD8F852F}" presName="node" presStyleLbl="node1" presStyleIdx="3" presStyleCnt="9">
        <dgm:presLayoutVars>
          <dgm:bulletEnabled val="1"/>
        </dgm:presLayoutVars>
      </dgm:prSet>
      <dgm:spPr/>
    </dgm:pt>
    <dgm:pt modelId="{3BCC9B78-1A53-4793-9256-B6ECB9BCB691}" type="pres">
      <dgm:prSet presAssocID="{80E86B7B-9105-40E4-8281-F551EC7B958A}" presName="sibTrans" presStyleLbl="sibTrans2D1" presStyleIdx="3" presStyleCnt="8"/>
      <dgm:spPr/>
    </dgm:pt>
    <dgm:pt modelId="{11AAAAF1-EC9E-431F-9536-A625A26B6FBF}" type="pres">
      <dgm:prSet presAssocID="{80E86B7B-9105-40E4-8281-F551EC7B958A}" presName="connectorText" presStyleLbl="sibTrans2D1" presStyleIdx="3" presStyleCnt="8"/>
      <dgm:spPr/>
    </dgm:pt>
    <dgm:pt modelId="{6208D077-B015-48D1-90A2-AD717227EC0E}" type="pres">
      <dgm:prSet presAssocID="{7876E9AB-C79B-432B-9747-3519930C8A88}" presName="node" presStyleLbl="node1" presStyleIdx="4" presStyleCnt="9">
        <dgm:presLayoutVars>
          <dgm:bulletEnabled val="1"/>
        </dgm:presLayoutVars>
      </dgm:prSet>
      <dgm:spPr/>
    </dgm:pt>
    <dgm:pt modelId="{4974FCB8-F2F8-49C4-BE81-839FC93D93C9}" type="pres">
      <dgm:prSet presAssocID="{FA183437-C5D9-4892-8BEC-E71AA4A46F03}" presName="sibTrans" presStyleLbl="sibTrans2D1" presStyleIdx="4" presStyleCnt="8"/>
      <dgm:spPr/>
    </dgm:pt>
    <dgm:pt modelId="{C1ECE67A-D3F5-4FF0-903E-8B53B1EFC3CF}" type="pres">
      <dgm:prSet presAssocID="{FA183437-C5D9-4892-8BEC-E71AA4A46F03}" presName="connectorText" presStyleLbl="sibTrans2D1" presStyleIdx="4" presStyleCnt="8"/>
      <dgm:spPr/>
    </dgm:pt>
    <dgm:pt modelId="{7CD6C0C4-74EE-4EBE-B7F2-AA1FE41EC673}" type="pres">
      <dgm:prSet presAssocID="{95D193BB-E2EF-4F6D-90A1-BC0E38EE84C8}" presName="node" presStyleLbl="node1" presStyleIdx="5" presStyleCnt="9">
        <dgm:presLayoutVars>
          <dgm:bulletEnabled val="1"/>
        </dgm:presLayoutVars>
      </dgm:prSet>
      <dgm:spPr/>
    </dgm:pt>
    <dgm:pt modelId="{4BAF985F-8EDD-4F7E-81C1-DD551BF376D3}" type="pres">
      <dgm:prSet presAssocID="{DF17AF11-BB91-4FFA-BAC4-B241E1B68493}" presName="sibTrans" presStyleLbl="sibTrans2D1" presStyleIdx="5" presStyleCnt="8" custLinFactNeighborY="18511"/>
      <dgm:spPr/>
    </dgm:pt>
    <dgm:pt modelId="{E7533920-083C-4531-94C8-4C0C1FE26DD5}" type="pres">
      <dgm:prSet presAssocID="{DF17AF11-BB91-4FFA-BAC4-B241E1B68493}" presName="connectorText" presStyleLbl="sibTrans2D1" presStyleIdx="5" presStyleCnt="8"/>
      <dgm:spPr/>
    </dgm:pt>
    <dgm:pt modelId="{70BD861F-E358-4D7B-A8C0-E384910D6758}" type="pres">
      <dgm:prSet presAssocID="{6EE6B890-9EC5-450C-9872-45690B9CA2EB}" presName="node" presStyleLbl="node1" presStyleIdx="6" presStyleCnt="9">
        <dgm:presLayoutVars>
          <dgm:bulletEnabled val="1"/>
        </dgm:presLayoutVars>
      </dgm:prSet>
      <dgm:spPr/>
    </dgm:pt>
    <dgm:pt modelId="{BFC8C1CE-5926-4A2D-94F9-E50513767BF8}" type="pres">
      <dgm:prSet presAssocID="{4FEC395D-F4CF-4E35-92A3-A5D8B953A339}" presName="sibTrans" presStyleLbl="sibTrans2D1" presStyleIdx="6" presStyleCnt="8" custLinFactNeighborY="4995"/>
      <dgm:spPr/>
    </dgm:pt>
    <dgm:pt modelId="{FEC705B3-989C-4237-AFA4-3B871A468595}" type="pres">
      <dgm:prSet presAssocID="{4FEC395D-F4CF-4E35-92A3-A5D8B953A339}" presName="connectorText" presStyleLbl="sibTrans2D1" presStyleIdx="6" presStyleCnt="8"/>
      <dgm:spPr/>
    </dgm:pt>
    <dgm:pt modelId="{BF849EA4-0859-46CE-8EE8-02BF416A91AF}" type="pres">
      <dgm:prSet presAssocID="{56B4DD6C-84BB-4904-AE99-0A7A4DA4050B}" presName="node" presStyleLbl="node1" presStyleIdx="7" presStyleCnt="9">
        <dgm:presLayoutVars>
          <dgm:bulletEnabled val="1"/>
        </dgm:presLayoutVars>
      </dgm:prSet>
      <dgm:spPr/>
    </dgm:pt>
    <dgm:pt modelId="{82774BEF-167D-45FF-A0D4-8A241ACB1463}" type="pres">
      <dgm:prSet presAssocID="{2A7BE7C9-9FEC-4D6F-BAFA-E08DF6C03F13}" presName="sibTrans" presStyleLbl="sibTrans2D1" presStyleIdx="7" presStyleCnt="8"/>
      <dgm:spPr/>
    </dgm:pt>
    <dgm:pt modelId="{801F6AED-9D4D-4FE2-A6A7-45ACCE7FEFD2}" type="pres">
      <dgm:prSet presAssocID="{2A7BE7C9-9FEC-4D6F-BAFA-E08DF6C03F13}" presName="connectorText" presStyleLbl="sibTrans2D1" presStyleIdx="7" presStyleCnt="8"/>
      <dgm:spPr/>
    </dgm:pt>
    <dgm:pt modelId="{96B9BD7E-CCD7-4D06-9E96-E0BBACEFCBD7}" type="pres">
      <dgm:prSet presAssocID="{6E65EF76-74A5-4303-9582-B4593F70DE64}" presName="node" presStyleLbl="node1" presStyleIdx="8" presStyleCnt="9">
        <dgm:presLayoutVars>
          <dgm:bulletEnabled val="1"/>
        </dgm:presLayoutVars>
      </dgm:prSet>
      <dgm:spPr/>
    </dgm:pt>
  </dgm:ptLst>
  <dgm:cxnLst>
    <dgm:cxn modelId="{E23AEA07-0B47-4119-8095-B67FAE2D089F}" srcId="{8D0F0D2E-EC3C-40C7-B3FF-CD2EDC8E7507}" destId="{2F1C96C7-8645-43F9-BF55-37C2B9A6833B}" srcOrd="1" destOrd="0" parTransId="{587DAC02-1ACD-4330-BB8A-F85835530FA8}" sibTransId="{BC43897A-4CD2-4600-B799-E2559C1583E8}"/>
    <dgm:cxn modelId="{C70ED209-7D08-4672-B883-15DFAF691970}" srcId="{8D0F0D2E-EC3C-40C7-B3FF-CD2EDC8E7507}" destId="{6E65EF76-74A5-4303-9582-B4593F70DE64}" srcOrd="8" destOrd="0" parTransId="{8F697D3D-4776-48DB-A357-B1F9C9817869}" sibTransId="{586E9154-D239-4843-B22A-FC38827DF94F}"/>
    <dgm:cxn modelId="{13213313-8A44-4A5A-BB31-570AC9326591}" type="presOf" srcId="{2F1C96C7-8645-43F9-BF55-37C2B9A6833B}" destId="{C5EACB95-3861-49DD-BE79-FA64F69CF541}" srcOrd="0" destOrd="0" presId="urn:microsoft.com/office/officeart/2005/8/layout/process5"/>
    <dgm:cxn modelId="{4136351E-2B69-4237-933F-FA249D9F97DA}" type="presOf" srcId="{FB9843B6-0BFD-454A-976E-1E1BE673278E}" destId="{840BD2C4-5CCB-4F0B-8941-5458805343F6}" srcOrd="1" destOrd="0" presId="urn:microsoft.com/office/officeart/2005/8/layout/process5"/>
    <dgm:cxn modelId="{782D0C25-961B-4A86-BD09-B522059CB03D}" type="presOf" srcId="{2A7BE7C9-9FEC-4D6F-BAFA-E08DF6C03F13}" destId="{82774BEF-167D-45FF-A0D4-8A241ACB1463}" srcOrd="0" destOrd="0" presId="urn:microsoft.com/office/officeart/2005/8/layout/process5"/>
    <dgm:cxn modelId="{7B9FB62A-F9EE-4C8B-BF06-3818504EAE6D}" type="presOf" srcId="{58422E7C-4BFB-42C5-816C-11213E19528B}" destId="{3ECF202B-5F1D-4228-89CA-E0D74695A8C5}" srcOrd="1" destOrd="0" presId="urn:microsoft.com/office/officeart/2005/8/layout/process5"/>
    <dgm:cxn modelId="{D2D28238-94B8-4784-9CAD-E471C7402EE1}" type="presOf" srcId="{DF17AF11-BB91-4FFA-BAC4-B241E1B68493}" destId="{E7533920-083C-4531-94C8-4C0C1FE26DD5}" srcOrd="1" destOrd="0" presId="urn:microsoft.com/office/officeart/2005/8/layout/process5"/>
    <dgm:cxn modelId="{29654539-6F8F-42CE-94B1-EC4A96B2C553}" type="presOf" srcId="{8D0F0D2E-EC3C-40C7-B3FF-CD2EDC8E7507}" destId="{E0BD7575-43B1-40AF-8D8E-1E1201067569}" srcOrd="0" destOrd="0" presId="urn:microsoft.com/office/officeart/2005/8/layout/process5"/>
    <dgm:cxn modelId="{2722C139-4433-49DB-860C-0801F5980433}" srcId="{8D0F0D2E-EC3C-40C7-B3FF-CD2EDC8E7507}" destId="{6EE6B890-9EC5-450C-9872-45690B9CA2EB}" srcOrd="6" destOrd="0" parTransId="{FD35EF55-D5AC-41AB-AC42-98615338821C}" sibTransId="{4FEC395D-F4CF-4E35-92A3-A5D8B953A339}"/>
    <dgm:cxn modelId="{B1456864-8F80-4652-AC5E-90EBF8989F97}" srcId="{8D0F0D2E-EC3C-40C7-B3FF-CD2EDC8E7507}" destId="{95D193BB-E2EF-4F6D-90A1-BC0E38EE84C8}" srcOrd="5" destOrd="0" parTransId="{58D20E40-7ECA-4892-ADF8-9411666B1BCC}" sibTransId="{DF17AF11-BB91-4FFA-BAC4-B241E1B68493}"/>
    <dgm:cxn modelId="{8617B673-F3ED-43EB-AEEB-43F13D039FA7}" type="presOf" srcId="{6187C2E9-7DA1-45F6-B391-779BA181E3F7}" destId="{D1F9E2D7-A09B-4F97-9CFE-745E11B24EC0}" srcOrd="0" destOrd="0" presId="urn:microsoft.com/office/officeart/2005/8/layout/process5"/>
    <dgm:cxn modelId="{EF239357-A800-49E7-BD01-49D2DF8F7A13}" type="presOf" srcId="{4FEC395D-F4CF-4E35-92A3-A5D8B953A339}" destId="{FEC705B3-989C-4237-AFA4-3B871A468595}" srcOrd="1" destOrd="0" presId="urn:microsoft.com/office/officeart/2005/8/layout/process5"/>
    <dgm:cxn modelId="{78136E59-6E4A-4E86-BD55-8D7FDD965D56}" type="presOf" srcId="{80E86B7B-9105-40E4-8281-F551EC7B958A}" destId="{11AAAAF1-EC9E-431F-9536-A625A26B6FBF}" srcOrd="1" destOrd="0" presId="urn:microsoft.com/office/officeart/2005/8/layout/process5"/>
    <dgm:cxn modelId="{21C3E759-DA44-404C-A19A-76EA07B69D08}" type="presOf" srcId="{7876E9AB-C79B-432B-9747-3519930C8A88}" destId="{6208D077-B015-48D1-90A2-AD717227EC0E}" srcOrd="0" destOrd="0" presId="urn:microsoft.com/office/officeart/2005/8/layout/process5"/>
    <dgm:cxn modelId="{5397AA7D-62C8-452C-8CAE-AEAD0EBE3E08}" type="presOf" srcId="{56B4DD6C-84BB-4904-AE99-0A7A4DA4050B}" destId="{BF849EA4-0859-46CE-8EE8-02BF416A91AF}" srcOrd="0" destOrd="0" presId="urn:microsoft.com/office/officeart/2005/8/layout/process5"/>
    <dgm:cxn modelId="{EF845283-FE11-4E93-9FFE-EE4279CD4674}" srcId="{8D0F0D2E-EC3C-40C7-B3FF-CD2EDC8E7507}" destId="{D1E25B79-EFB5-4ECA-B889-FBA0CD8F852F}" srcOrd="3" destOrd="0" parTransId="{92FE903B-2D69-479D-96D8-6652DFB8AA96}" sibTransId="{80E86B7B-9105-40E4-8281-F551EC7B958A}"/>
    <dgm:cxn modelId="{996F9084-C461-4FDD-B93E-E9C7AAC2C5D0}" type="presOf" srcId="{FB9843B6-0BFD-454A-976E-1E1BE673278E}" destId="{CC278DE1-08F4-4487-B9FC-5D72F35989EB}" srcOrd="0" destOrd="0" presId="urn:microsoft.com/office/officeart/2005/8/layout/process5"/>
    <dgm:cxn modelId="{8467848B-9D9A-4896-B9D5-6235618C8753}" type="presOf" srcId="{D6DE0C0E-2D6C-43A9-8C61-3473306B373F}" destId="{88466F44-4369-4944-8056-F4D6D4D0CF94}" srcOrd="0" destOrd="0" presId="urn:microsoft.com/office/officeart/2005/8/layout/process5"/>
    <dgm:cxn modelId="{6C799B93-8DE3-4080-A7E4-B03C0FDE6C17}" type="presOf" srcId="{4FEC395D-F4CF-4E35-92A3-A5D8B953A339}" destId="{BFC8C1CE-5926-4A2D-94F9-E50513767BF8}" srcOrd="0" destOrd="0" presId="urn:microsoft.com/office/officeart/2005/8/layout/process5"/>
    <dgm:cxn modelId="{1C7E6895-D754-4885-9C05-D8C3FC65B810}" type="presOf" srcId="{FA183437-C5D9-4892-8BEC-E71AA4A46F03}" destId="{4974FCB8-F2F8-49C4-BE81-839FC93D93C9}" srcOrd="0" destOrd="0" presId="urn:microsoft.com/office/officeart/2005/8/layout/process5"/>
    <dgm:cxn modelId="{0CB0C99B-DCC5-4A78-84B1-DFD3A996EEA4}" type="presOf" srcId="{FA183437-C5D9-4892-8BEC-E71AA4A46F03}" destId="{C1ECE67A-D3F5-4FF0-903E-8B53B1EFC3CF}" srcOrd="1" destOrd="0" presId="urn:microsoft.com/office/officeart/2005/8/layout/process5"/>
    <dgm:cxn modelId="{776F4AAB-E2F3-41D6-8BE1-09484885EA15}" type="presOf" srcId="{6EE6B890-9EC5-450C-9872-45690B9CA2EB}" destId="{70BD861F-E358-4D7B-A8C0-E384910D6758}" srcOrd="0" destOrd="0" presId="urn:microsoft.com/office/officeart/2005/8/layout/process5"/>
    <dgm:cxn modelId="{DF7D8CAD-141C-422E-8942-1B0E4BAB649F}" type="presOf" srcId="{BC43897A-4CD2-4600-B799-E2559C1583E8}" destId="{DA0D3E1A-ED34-4ECE-86B1-FC1DEDE2D9B8}" srcOrd="1" destOrd="0" presId="urn:microsoft.com/office/officeart/2005/8/layout/process5"/>
    <dgm:cxn modelId="{1EA417AF-0FD8-4395-A0C8-613AF494B467}" type="presOf" srcId="{58422E7C-4BFB-42C5-816C-11213E19528B}" destId="{A02E787F-3F83-4D41-81B9-3B554DFEA7A1}" srcOrd="0" destOrd="0" presId="urn:microsoft.com/office/officeart/2005/8/layout/process5"/>
    <dgm:cxn modelId="{7A795EBE-05E0-47BE-893E-36862AD5A4C6}" type="presOf" srcId="{95D193BB-E2EF-4F6D-90A1-BC0E38EE84C8}" destId="{7CD6C0C4-74EE-4EBE-B7F2-AA1FE41EC673}" srcOrd="0" destOrd="0" presId="urn:microsoft.com/office/officeart/2005/8/layout/process5"/>
    <dgm:cxn modelId="{955FFEC2-2787-48C2-B82A-97F3D815D25E}" type="presOf" srcId="{2A7BE7C9-9FEC-4D6F-BAFA-E08DF6C03F13}" destId="{801F6AED-9D4D-4FE2-A6A7-45ACCE7FEFD2}" srcOrd="1" destOrd="0" presId="urn:microsoft.com/office/officeart/2005/8/layout/process5"/>
    <dgm:cxn modelId="{3EA8C2CE-FD20-4513-83C2-D07C490A58B5}" type="presOf" srcId="{D1E25B79-EFB5-4ECA-B889-FBA0CD8F852F}" destId="{73B71683-7E86-4740-98D9-4512758E9EBD}" srcOrd="0" destOrd="0" presId="urn:microsoft.com/office/officeart/2005/8/layout/process5"/>
    <dgm:cxn modelId="{DB2033D4-B18D-435B-BA3B-FFED2EBD8157}" srcId="{8D0F0D2E-EC3C-40C7-B3FF-CD2EDC8E7507}" destId="{56B4DD6C-84BB-4904-AE99-0A7A4DA4050B}" srcOrd="7" destOrd="0" parTransId="{8FE9910D-D7CC-4568-887D-8078121F6957}" sibTransId="{2A7BE7C9-9FEC-4D6F-BAFA-E08DF6C03F13}"/>
    <dgm:cxn modelId="{46D99CD8-A8B7-41BA-8065-117DDDD13C5C}" type="presOf" srcId="{DF17AF11-BB91-4FFA-BAC4-B241E1B68493}" destId="{4BAF985F-8EDD-4F7E-81C1-DD551BF376D3}" srcOrd="0" destOrd="0" presId="urn:microsoft.com/office/officeart/2005/8/layout/process5"/>
    <dgm:cxn modelId="{FF786EDE-33C2-46E7-B7B0-C3EBCE90E6C8}" type="presOf" srcId="{6E65EF76-74A5-4303-9582-B4593F70DE64}" destId="{96B9BD7E-CCD7-4D06-9E96-E0BBACEFCBD7}" srcOrd="0" destOrd="0" presId="urn:microsoft.com/office/officeart/2005/8/layout/process5"/>
    <dgm:cxn modelId="{3F3768E1-0582-4EAF-B745-D9D742F68EB9}" type="presOf" srcId="{BC43897A-4CD2-4600-B799-E2559C1583E8}" destId="{947EEE39-BF7F-4D28-A364-088E7BADE894}" srcOrd="0" destOrd="0" presId="urn:microsoft.com/office/officeart/2005/8/layout/process5"/>
    <dgm:cxn modelId="{AE4424E2-9C42-4934-BBE2-31FACB7701CB}" srcId="{8D0F0D2E-EC3C-40C7-B3FF-CD2EDC8E7507}" destId="{7876E9AB-C79B-432B-9747-3519930C8A88}" srcOrd="4" destOrd="0" parTransId="{A8854B39-5640-4094-B2FB-65FAA672D4E1}" sibTransId="{FA183437-C5D9-4892-8BEC-E71AA4A46F03}"/>
    <dgm:cxn modelId="{1DCFC1ED-B878-44A2-8C60-65A5690F035D}" type="presOf" srcId="{80E86B7B-9105-40E4-8281-F551EC7B958A}" destId="{3BCC9B78-1A53-4793-9256-B6ECB9BCB691}" srcOrd="0" destOrd="0" presId="urn:microsoft.com/office/officeart/2005/8/layout/process5"/>
    <dgm:cxn modelId="{BB0DE2F0-F521-45A1-A445-BF7798A4A899}" srcId="{8D0F0D2E-EC3C-40C7-B3FF-CD2EDC8E7507}" destId="{D6DE0C0E-2D6C-43A9-8C61-3473306B373F}" srcOrd="2" destOrd="0" parTransId="{3DB1E043-78B1-496B-B4B6-E74FE8D67D46}" sibTransId="{58422E7C-4BFB-42C5-816C-11213E19528B}"/>
    <dgm:cxn modelId="{34D85BFD-0C5D-4ACB-B6C1-BEF0B3F352DB}" srcId="{8D0F0D2E-EC3C-40C7-B3FF-CD2EDC8E7507}" destId="{6187C2E9-7DA1-45F6-B391-779BA181E3F7}" srcOrd="0" destOrd="0" parTransId="{0036A2A0-A63B-4CF3-BE95-0A5C794333BF}" sibTransId="{FB9843B6-0BFD-454A-976E-1E1BE673278E}"/>
    <dgm:cxn modelId="{CF663711-8D31-4FA2-B8DB-EDD93827622A}" type="presParOf" srcId="{E0BD7575-43B1-40AF-8D8E-1E1201067569}" destId="{D1F9E2D7-A09B-4F97-9CFE-745E11B24EC0}" srcOrd="0" destOrd="0" presId="urn:microsoft.com/office/officeart/2005/8/layout/process5"/>
    <dgm:cxn modelId="{FDC94AB9-233E-422B-AEF6-0A1CDD6BEAED}" type="presParOf" srcId="{E0BD7575-43B1-40AF-8D8E-1E1201067569}" destId="{CC278DE1-08F4-4487-B9FC-5D72F35989EB}" srcOrd="1" destOrd="0" presId="urn:microsoft.com/office/officeart/2005/8/layout/process5"/>
    <dgm:cxn modelId="{9955EC0E-89E8-4C80-87AB-0BEEA75C425B}" type="presParOf" srcId="{CC278DE1-08F4-4487-B9FC-5D72F35989EB}" destId="{840BD2C4-5CCB-4F0B-8941-5458805343F6}" srcOrd="0" destOrd="0" presId="urn:microsoft.com/office/officeart/2005/8/layout/process5"/>
    <dgm:cxn modelId="{1BCE1F53-1891-4EA6-9AA7-525FE6D6AF54}" type="presParOf" srcId="{E0BD7575-43B1-40AF-8D8E-1E1201067569}" destId="{C5EACB95-3861-49DD-BE79-FA64F69CF541}" srcOrd="2" destOrd="0" presId="urn:microsoft.com/office/officeart/2005/8/layout/process5"/>
    <dgm:cxn modelId="{B7A6C6E5-151B-41D6-AAA9-DA5ECFBEB67F}" type="presParOf" srcId="{E0BD7575-43B1-40AF-8D8E-1E1201067569}" destId="{947EEE39-BF7F-4D28-A364-088E7BADE894}" srcOrd="3" destOrd="0" presId="urn:microsoft.com/office/officeart/2005/8/layout/process5"/>
    <dgm:cxn modelId="{9E3ACC3B-0499-4EC1-B17E-BFD6406DB9FB}" type="presParOf" srcId="{947EEE39-BF7F-4D28-A364-088E7BADE894}" destId="{DA0D3E1A-ED34-4ECE-86B1-FC1DEDE2D9B8}" srcOrd="0" destOrd="0" presId="urn:microsoft.com/office/officeart/2005/8/layout/process5"/>
    <dgm:cxn modelId="{5A27A3EF-5258-4C1D-A72A-5118B4A0EDAF}" type="presParOf" srcId="{E0BD7575-43B1-40AF-8D8E-1E1201067569}" destId="{88466F44-4369-4944-8056-F4D6D4D0CF94}" srcOrd="4" destOrd="0" presId="urn:microsoft.com/office/officeart/2005/8/layout/process5"/>
    <dgm:cxn modelId="{5A04D9E5-4553-423B-B199-A02AFB725DF5}" type="presParOf" srcId="{E0BD7575-43B1-40AF-8D8E-1E1201067569}" destId="{A02E787F-3F83-4D41-81B9-3B554DFEA7A1}" srcOrd="5" destOrd="0" presId="urn:microsoft.com/office/officeart/2005/8/layout/process5"/>
    <dgm:cxn modelId="{293B81E5-5737-477D-A13E-7069BFBD885E}" type="presParOf" srcId="{A02E787F-3F83-4D41-81B9-3B554DFEA7A1}" destId="{3ECF202B-5F1D-4228-89CA-E0D74695A8C5}" srcOrd="0" destOrd="0" presId="urn:microsoft.com/office/officeart/2005/8/layout/process5"/>
    <dgm:cxn modelId="{71BCBDAC-A140-4E70-95F7-1F000004CD84}" type="presParOf" srcId="{E0BD7575-43B1-40AF-8D8E-1E1201067569}" destId="{73B71683-7E86-4740-98D9-4512758E9EBD}" srcOrd="6" destOrd="0" presId="urn:microsoft.com/office/officeart/2005/8/layout/process5"/>
    <dgm:cxn modelId="{08D22AB0-65FA-4D82-B86F-83D042772839}" type="presParOf" srcId="{E0BD7575-43B1-40AF-8D8E-1E1201067569}" destId="{3BCC9B78-1A53-4793-9256-B6ECB9BCB691}" srcOrd="7" destOrd="0" presId="urn:microsoft.com/office/officeart/2005/8/layout/process5"/>
    <dgm:cxn modelId="{9969272F-2C8A-4508-9B52-AEB91286F83D}" type="presParOf" srcId="{3BCC9B78-1A53-4793-9256-B6ECB9BCB691}" destId="{11AAAAF1-EC9E-431F-9536-A625A26B6FBF}" srcOrd="0" destOrd="0" presId="urn:microsoft.com/office/officeart/2005/8/layout/process5"/>
    <dgm:cxn modelId="{63D14682-F200-4A7C-A579-91C313D68004}" type="presParOf" srcId="{E0BD7575-43B1-40AF-8D8E-1E1201067569}" destId="{6208D077-B015-48D1-90A2-AD717227EC0E}" srcOrd="8" destOrd="0" presId="urn:microsoft.com/office/officeart/2005/8/layout/process5"/>
    <dgm:cxn modelId="{4B8C554C-741F-4B3B-AC54-011E8961C8D6}" type="presParOf" srcId="{E0BD7575-43B1-40AF-8D8E-1E1201067569}" destId="{4974FCB8-F2F8-49C4-BE81-839FC93D93C9}" srcOrd="9" destOrd="0" presId="urn:microsoft.com/office/officeart/2005/8/layout/process5"/>
    <dgm:cxn modelId="{B285DBD6-46F7-404F-8461-72580BA51B26}" type="presParOf" srcId="{4974FCB8-F2F8-49C4-BE81-839FC93D93C9}" destId="{C1ECE67A-D3F5-4FF0-903E-8B53B1EFC3CF}" srcOrd="0" destOrd="0" presId="urn:microsoft.com/office/officeart/2005/8/layout/process5"/>
    <dgm:cxn modelId="{BDAD259D-7F21-46FD-A674-24FA9443108C}" type="presParOf" srcId="{E0BD7575-43B1-40AF-8D8E-1E1201067569}" destId="{7CD6C0C4-74EE-4EBE-B7F2-AA1FE41EC673}" srcOrd="10" destOrd="0" presId="urn:microsoft.com/office/officeart/2005/8/layout/process5"/>
    <dgm:cxn modelId="{74C893AB-80BC-4682-9D20-417523A4F4F5}" type="presParOf" srcId="{E0BD7575-43B1-40AF-8D8E-1E1201067569}" destId="{4BAF985F-8EDD-4F7E-81C1-DD551BF376D3}" srcOrd="11" destOrd="0" presId="urn:microsoft.com/office/officeart/2005/8/layout/process5"/>
    <dgm:cxn modelId="{FE22E2C8-7BBB-4CDE-8C0D-11D591AABF69}" type="presParOf" srcId="{4BAF985F-8EDD-4F7E-81C1-DD551BF376D3}" destId="{E7533920-083C-4531-94C8-4C0C1FE26DD5}" srcOrd="0" destOrd="0" presId="urn:microsoft.com/office/officeart/2005/8/layout/process5"/>
    <dgm:cxn modelId="{25D4122F-7CFE-4233-B4FA-513FCA1ED266}" type="presParOf" srcId="{E0BD7575-43B1-40AF-8D8E-1E1201067569}" destId="{70BD861F-E358-4D7B-A8C0-E384910D6758}" srcOrd="12" destOrd="0" presId="urn:microsoft.com/office/officeart/2005/8/layout/process5"/>
    <dgm:cxn modelId="{55AC39E7-6405-4D11-8B36-7F8AB953F21B}" type="presParOf" srcId="{E0BD7575-43B1-40AF-8D8E-1E1201067569}" destId="{BFC8C1CE-5926-4A2D-94F9-E50513767BF8}" srcOrd="13" destOrd="0" presId="urn:microsoft.com/office/officeart/2005/8/layout/process5"/>
    <dgm:cxn modelId="{7E0AF7AC-FCEB-4CBD-BF24-4DEE4876214D}" type="presParOf" srcId="{BFC8C1CE-5926-4A2D-94F9-E50513767BF8}" destId="{FEC705B3-989C-4237-AFA4-3B871A468595}" srcOrd="0" destOrd="0" presId="urn:microsoft.com/office/officeart/2005/8/layout/process5"/>
    <dgm:cxn modelId="{F94EA522-8624-461A-B419-FEEDC56DEB96}" type="presParOf" srcId="{E0BD7575-43B1-40AF-8D8E-1E1201067569}" destId="{BF849EA4-0859-46CE-8EE8-02BF416A91AF}" srcOrd="14" destOrd="0" presId="urn:microsoft.com/office/officeart/2005/8/layout/process5"/>
    <dgm:cxn modelId="{2C781092-0ECC-4C18-96E8-D49C14E85212}" type="presParOf" srcId="{E0BD7575-43B1-40AF-8D8E-1E1201067569}" destId="{82774BEF-167D-45FF-A0D4-8A241ACB1463}" srcOrd="15" destOrd="0" presId="urn:microsoft.com/office/officeart/2005/8/layout/process5"/>
    <dgm:cxn modelId="{8369A5B5-290E-45B2-811A-D9B1F7C3E7DC}" type="presParOf" srcId="{82774BEF-167D-45FF-A0D4-8A241ACB1463}" destId="{801F6AED-9D4D-4FE2-A6A7-45ACCE7FEFD2}" srcOrd="0" destOrd="0" presId="urn:microsoft.com/office/officeart/2005/8/layout/process5"/>
    <dgm:cxn modelId="{97746002-842F-406F-BAFF-188DACD632EE}" type="presParOf" srcId="{E0BD7575-43B1-40AF-8D8E-1E1201067569}" destId="{96B9BD7E-CCD7-4D06-9E96-E0BBACEFCBD7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5FFA2-6025-4190-A7D5-29DB9C82DAC4}">
      <dsp:nvSpPr>
        <dsp:cNvPr id="0" name=""/>
        <dsp:cNvSpPr/>
      </dsp:nvSpPr>
      <dsp:spPr>
        <a:xfrm rot="5400000">
          <a:off x="3496466" y="107503"/>
          <a:ext cx="1610971" cy="14015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Use less heat, hot water and A/C</a:t>
          </a:r>
        </a:p>
      </dsp:txBody>
      <dsp:txXfrm rot="-5400000">
        <a:off x="3819586" y="253833"/>
        <a:ext cx="964731" cy="1108885"/>
      </dsp:txXfrm>
    </dsp:sp>
    <dsp:sp modelId="{0950C03B-49E4-4F4F-A7E9-0E8F02CA3AAC}">
      <dsp:nvSpPr>
        <dsp:cNvPr id="0" name=""/>
        <dsp:cNvSpPr/>
      </dsp:nvSpPr>
      <dsp:spPr>
        <a:xfrm>
          <a:off x="5045254" y="324985"/>
          <a:ext cx="1797844" cy="966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>
        <a:off x="5045254" y="324985"/>
        <a:ext cx="1797844" cy="966582"/>
      </dsp:txXfrm>
    </dsp:sp>
    <dsp:sp modelId="{32B9E355-C4C5-497B-AEC9-4D9947B0C0EE}">
      <dsp:nvSpPr>
        <dsp:cNvPr id="0" name=""/>
        <dsp:cNvSpPr/>
      </dsp:nvSpPr>
      <dsp:spPr>
        <a:xfrm rot="5400000">
          <a:off x="1982797" y="107503"/>
          <a:ext cx="1610971" cy="14015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651405"/>
            <a:satOff val="2239"/>
            <a:lumOff val="-10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Reduce, Reuse, Recycle</a:t>
          </a:r>
        </a:p>
      </dsp:txBody>
      <dsp:txXfrm rot="-5400000">
        <a:off x="2305917" y="253833"/>
        <a:ext cx="964731" cy="1108885"/>
      </dsp:txXfrm>
    </dsp:sp>
    <dsp:sp modelId="{0641AB35-AC04-41FE-8EA6-E725C957D391}">
      <dsp:nvSpPr>
        <dsp:cNvPr id="0" name=""/>
        <dsp:cNvSpPr/>
      </dsp:nvSpPr>
      <dsp:spPr>
        <a:xfrm rot="5400000">
          <a:off x="2736732" y="1474896"/>
          <a:ext cx="1610971" cy="14015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1302810"/>
            <a:satOff val="4478"/>
            <a:lumOff val="-21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Drive less &amp; drive smart</a:t>
          </a:r>
        </a:p>
      </dsp:txBody>
      <dsp:txXfrm rot="-5400000">
        <a:off x="3059852" y="1621226"/>
        <a:ext cx="964731" cy="1108885"/>
      </dsp:txXfrm>
    </dsp:sp>
    <dsp:sp modelId="{BC0F47F4-986C-4A5F-804B-18646F750FA8}">
      <dsp:nvSpPr>
        <dsp:cNvPr id="0" name=""/>
        <dsp:cNvSpPr/>
      </dsp:nvSpPr>
      <dsp:spPr>
        <a:xfrm>
          <a:off x="1043601" y="1692377"/>
          <a:ext cx="1739849" cy="966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E1CA3F-E8C8-406A-B4F3-62E0C29C8126}">
      <dsp:nvSpPr>
        <dsp:cNvPr id="0" name=""/>
        <dsp:cNvSpPr/>
      </dsp:nvSpPr>
      <dsp:spPr>
        <a:xfrm rot="5400000">
          <a:off x="4250401" y="1474896"/>
          <a:ext cx="1610971" cy="14015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1954216"/>
            <a:satOff val="6718"/>
            <a:lumOff val="-32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Use energy efficient products e.g. lightbulbs</a:t>
          </a:r>
        </a:p>
      </dsp:txBody>
      <dsp:txXfrm rot="-5400000">
        <a:off x="4573521" y="1621226"/>
        <a:ext cx="964731" cy="1108885"/>
      </dsp:txXfrm>
    </dsp:sp>
    <dsp:sp modelId="{BCAFAFAC-9D16-4878-8457-2998DB960CA1}">
      <dsp:nvSpPr>
        <dsp:cNvPr id="0" name=""/>
        <dsp:cNvSpPr/>
      </dsp:nvSpPr>
      <dsp:spPr>
        <a:xfrm rot="5400000">
          <a:off x="3496466" y="2842288"/>
          <a:ext cx="1610971" cy="14015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2605621"/>
            <a:satOff val="8957"/>
            <a:lumOff val="-42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Plant trees</a:t>
          </a:r>
        </a:p>
      </dsp:txBody>
      <dsp:txXfrm rot="-5400000">
        <a:off x="3819586" y="2988618"/>
        <a:ext cx="964731" cy="1108885"/>
      </dsp:txXfrm>
    </dsp:sp>
    <dsp:sp modelId="{FE1C8851-6689-41C7-866F-98A13717B797}">
      <dsp:nvSpPr>
        <dsp:cNvPr id="0" name=""/>
        <dsp:cNvSpPr/>
      </dsp:nvSpPr>
      <dsp:spPr>
        <a:xfrm>
          <a:off x="5045254" y="3059770"/>
          <a:ext cx="1797844" cy="966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7A0F8A-542F-4337-BE7A-15EA4DD25FCB}">
      <dsp:nvSpPr>
        <dsp:cNvPr id="0" name=""/>
        <dsp:cNvSpPr/>
      </dsp:nvSpPr>
      <dsp:spPr>
        <a:xfrm rot="5400000">
          <a:off x="1982797" y="2842288"/>
          <a:ext cx="1610971" cy="140154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Encourage others to save energy</a:t>
          </a:r>
        </a:p>
      </dsp:txBody>
      <dsp:txXfrm rot="-5400000">
        <a:off x="2305917" y="2988618"/>
        <a:ext cx="964731" cy="11088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312EF-83EE-440F-BED4-D178D6E95FE8}">
      <dsp:nvSpPr>
        <dsp:cNvPr id="0" name=""/>
        <dsp:cNvSpPr/>
      </dsp:nvSpPr>
      <dsp:spPr>
        <a:xfrm>
          <a:off x="2090466" y="1994497"/>
          <a:ext cx="1531263" cy="1531263"/>
        </a:xfrm>
        <a:prstGeom prst="ellipse">
          <a:avLst/>
        </a:prstGeom>
        <a:solidFill>
          <a:schemeClr val="bg1"/>
        </a:solid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accent2"/>
              </a:solidFill>
              <a:latin typeface="Calibri" panose="020F0502020204030204"/>
              <a:ea typeface="+mn-ea"/>
              <a:cs typeface="+mn-cs"/>
            </a:rPr>
            <a:t>Climate Change</a:t>
          </a:r>
        </a:p>
      </dsp:txBody>
      <dsp:txXfrm>
        <a:off x="2314714" y="2218745"/>
        <a:ext cx="1082767" cy="1082767"/>
      </dsp:txXfrm>
    </dsp:sp>
    <dsp:sp modelId="{BB4FCDA7-5851-4B68-B58B-2A179ED06E61}">
      <dsp:nvSpPr>
        <dsp:cNvPr id="0" name=""/>
        <dsp:cNvSpPr/>
      </dsp:nvSpPr>
      <dsp:spPr>
        <a:xfrm rot="16214395">
          <a:off x="2804463" y="1516999"/>
          <a:ext cx="231189" cy="520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838996" y="1655802"/>
        <a:ext cx="161832" cy="312374"/>
      </dsp:txXfrm>
    </dsp:sp>
    <dsp:sp modelId="{54BE7C17-BF13-4C63-A016-C33395C031D8}">
      <dsp:nvSpPr>
        <dsp:cNvPr id="0" name=""/>
        <dsp:cNvSpPr/>
      </dsp:nvSpPr>
      <dsp:spPr>
        <a:xfrm>
          <a:off x="2106336" y="42371"/>
          <a:ext cx="1515935" cy="1515935"/>
        </a:xfrm>
        <a:prstGeom prst="roundRect">
          <a:avLst/>
        </a:prstGeom>
        <a:blipFill rotWithShape="0">
          <a:blip xmlns:r="http://schemas.openxmlformats.org/officeDocument/2006/relationships" r:embed="rId1"/>
          <a:srcRect/>
          <a:stretch>
            <a:fillRect t="-19000" b="-19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180338" y="116373"/>
        <a:ext cx="1367931" cy="1367931"/>
      </dsp:txXfrm>
    </dsp:sp>
    <dsp:sp modelId="{5E123218-452E-47F8-B752-ACDF59BDD74A}">
      <dsp:nvSpPr>
        <dsp:cNvPr id="0" name=""/>
        <dsp:cNvSpPr/>
      </dsp:nvSpPr>
      <dsp:spPr>
        <a:xfrm rot="19212907">
          <a:off x="3519869" y="1792548"/>
          <a:ext cx="371148" cy="520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532760" y="1932298"/>
        <a:ext cx="259804" cy="312374"/>
      </dsp:txXfrm>
    </dsp:sp>
    <dsp:sp modelId="{F6D60761-5362-484C-AD5A-286F4F24D04C}">
      <dsp:nvSpPr>
        <dsp:cNvPr id="0" name=""/>
        <dsp:cNvSpPr/>
      </dsp:nvSpPr>
      <dsp:spPr>
        <a:xfrm>
          <a:off x="3807075" y="579085"/>
          <a:ext cx="1515935" cy="1515935"/>
        </a:xfrm>
        <a:prstGeom prst="roundRect">
          <a:avLst/>
        </a:prstGeom>
        <a:blipFill rotWithShape="0">
          <a:blip xmlns:r="http://schemas.openxmlformats.org/officeDocument/2006/relationships" r:embed="rId2"/>
          <a:srcRect/>
          <a:stretch>
            <a:fillRect t="-20000" b="-20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881077" y="653087"/>
        <a:ext cx="1367931" cy="1367931"/>
      </dsp:txXfrm>
    </dsp:sp>
    <dsp:sp modelId="{19CABEEE-6CC3-4C6F-BEAD-DB091D41A011}">
      <dsp:nvSpPr>
        <dsp:cNvPr id="0" name=""/>
        <dsp:cNvSpPr/>
      </dsp:nvSpPr>
      <dsp:spPr>
        <a:xfrm rot="362386">
          <a:off x="3744404" y="2610181"/>
          <a:ext cx="309560" cy="520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744662" y="2709420"/>
        <a:ext cx="216692" cy="312374"/>
      </dsp:txXfrm>
    </dsp:sp>
    <dsp:sp modelId="{6DD0D725-17E9-4303-AF89-9C4DADE966DF}">
      <dsp:nvSpPr>
        <dsp:cNvPr id="0" name=""/>
        <dsp:cNvSpPr/>
      </dsp:nvSpPr>
      <dsp:spPr>
        <a:xfrm>
          <a:off x="4194107" y="2223928"/>
          <a:ext cx="1515935" cy="1515935"/>
        </a:xfrm>
        <a:prstGeom prst="roundRect">
          <a:avLst/>
        </a:prstGeom>
        <a:blipFill rotWithShape="0">
          <a:blip xmlns:r="http://schemas.openxmlformats.org/officeDocument/2006/relationships" r:embed="rId3"/>
          <a:srcRect/>
          <a:stretch>
            <a:fillRect t="-19000" b="-19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268109" y="2297930"/>
        <a:ext cx="1367931" cy="1367931"/>
      </dsp:txXfrm>
    </dsp:sp>
    <dsp:sp modelId="{C4843B5D-2E83-4AFB-9BA9-FC1E5B802060}">
      <dsp:nvSpPr>
        <dsp:cNvPr id="0" name=""/>
        <dsp:cNvSpPr/>
      </dsp:nvSpPr>
      <dsp:spPr>
        <a:xfrm rot="3672432">
          <a:off x="3207780" y="3401955"/>
          <a:ext cx="288249" cy="520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230192" y="3468188"/>
        <a:ext cx="201774" cy="312374"/>
      </dsp:txXfrm>
    </dsp:sp>
    <dsp:sp modelId="{F63B2E50-9C2B-41FF-9CDF-2AC50DF268D1}">
      <dsp:nvSpPr>
        <dsp:cNvPr id="0" name=""/>
        <dsp:cNvSpPr/>
      </dsp:nvSpPr>
      <dsp:spPr>
        <a:xfrm>
          <a:off x="3093912" y="3814021"/>
          <a:ext cx="1515935" cy="1515935"/>
        </a:xfrm>
        <a:prstGeom prst="roundRect">
          <a:avLst/>
        </a:prstGeom>
        <a:blipFill rotWithShape="0">
          <a:blip xmlns:r="http://schemas.openxmlformats.org/officeDocument/2006/relationships" r:embed="rId4"/>
          <a:srcRect/>
          <a:stretch>
            <a:fillRect t="-23000" b="-23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167914" y="3888023"/>
        <a:ext cx="1367931" cy="1367931"/>
      </dsp:txXfrm>
    </dsp:sp>
    <dsp:sp modelId="{07CD6F6E-B225-4CB0-B6A4-D922154E1C5E}">
      <dsp:nvSpPr>
        <dsp:cNvPr id="0" name=""/>
        <dsp:cNvSpPr/>
      </dsp:nvSpPr>
      <dsp:spPr>
        <a:xfrm rot="7093383">
          <a:off x="2201658" y="3427157"/>
          <a:ext cx="313446" cy="520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270910" y="3489855"/>
        <a:ext cx="219412" cy="312374"/>
      </dsp:txXfrm>
    </dsp:sp>
    <dsp:sp modelId="{FF18F7C1-752A-4B2F-A2D3-31E17BE6620F}">
      <dsp:nvSpPr>
        <dsp:cNvPr id="0" name=""/>
        <dsp:cNvSpPr/>
      </dsp:nvSpPr>
      <dsp:spPr>
        <a:xfrm>
          <a:off x="1097932" y="3865722"/>
          <a:ext cx="1515935" cy="1515935"/>
        </a:xfrm>
        <a:prstGeom prst="roundRect">
          <a:avLst/>
        </a:prstGeom>
        <a:blipFill rotWithShape="0">
          <a:blip xmlns:r="http://schemas.openxmlformats.org/officeDocument/2006/relationships" r:embed="rId5"/>
          <a:srcRect/>
          <a:stretch>
            <a:fillRect t="-19000" b="-19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171934" y="3939724"/>
        <a:ext cx="1367931" cy="1367931"/>
      </dsp:txXfrm>
    </dsp:sp>
    <dsp:sp modelId="{E3B127E9-E6FD-4B57-B484-DBC7647AF729}">
      <dsp:nvSpPr>
        <dsp:cNvPr id="0" name=""/>
        <dsp:cNvSpPr/>
      </dsp:nvSpPr>
      <dsp:spPr>
        <a:xfrm rot="10436534">
          <a:off x="1690539" y="2608298"/>
          <a:ext cx="286671" cy="520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1776300" y="2707885"/>
        <a:ext cx="200670" cy="312374"/>
      </dsp:txXfrm>
    </dsp:sp>
    <dsp:sp modelId="{37BC87AA-58B8-4426-B95C-555F600F7361}">
      <dsp:nvSpPr>
        <dsp:cNvPr id="0" name=""/>
        <dsp:cNvSpPr/>
      </dsp:nvSpPr>
      <dsp:spPr>
        <a:xfrm>
          <a:off x="45170" y="2220029"/>
          <a:ext cx="1515935" cy="1515935"/>
        </a:xfrm>
        <a:prstGeom prst="roundRect">
          <a:avLst/>
        </a:prstGeom>
        <a:blipFill rotWithShape="0">
          <a:blip xmlns:r="http://schemas.openxmlformats.org/officeDocument/2006/relationships" r:embed="rId6"/>
          <a:srcRect/>
          <a:stretch>
            <a:fillRect t="-20000" b="-20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19172" y="2294031"/>
        <a:ext cx="1367931" cy="1367931"/>
      </dsp:txXfrm>
    </dsp:sp>
    <dsp:sp modelId="{6007C43A-E908-445E-B2DF-5A082A09369D}">
      <dsp:nvSpPr>
        <dsp:cNvPr id="0" name=""/>
        <dsp:cNvSpPr/>
      </dsp:nvSpPr>
      <dsp:spPr>
        <a:xfrm rot="13218552">
          <a:off x="1842970" y="1792359"/>
          <a:ext cx="358387" cy="520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1937722" y="1931261"/>
        <a:ext cx="250871" cy="312374"/>
      </dsp:txXfrm>
    </dsp:sp>
    <dsp:sp modelId="{40201305-60BD-49B0-A431-C54CF8B6F032}">
      <dsp:nvSpPr>
        <dsp:cNvPr id="0" name=""/>
        <dsp:cNvSpPr/>
      </dsp:nvSpPr>
      <dsp:spPr>
        <a:xfrm>
          <a:off x="420638" y="579081"/>
          <a:ext cx="1515935" cy="1515935"/>
        </a:xfrm>
        <a:prstGeom prst="roundRect">
          <a:avLst/>
        </a:prstGeom>
        <a:blipFill rotWithShape="0">
          <a:blip xmlns:r="http://schemas.openxmlformats.org/officeDocument/2006/relationships" r:embed="rId7"/>
          <a:srcRect/>
          <a:stretch>
            <a:fillRect t="-20000" b="-20000"/>
          </a:stretch>
        </a:blip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94640" y="653083"/>
        <a:ext cx="1367931" cy="13679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9E2D7-A09B-4F97-9CFE-745E11B24EC0}">
      <dsp:nvSpPr>
        <dsp:cNvPr id="0" name=""/>
        <dsp:cNvSpPr/>
      </dsp:nvSpPr>
      <dsp:spPr>
        <a:xfrm>
          <a:off x="1020787" y="3130"/>
          <a:ext cx="2248316" cy="13489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highlight>
                <a:srgbClr val="ABC4D6"/>
              </a:highlight>
            </a:rPr>
            <a:t>1. Planning meetings</a:t>
          </a:r>
        </a:p>
      </dsp:txBody>
      <dsp:txXfrm>
        <a:off x="1060298" y="42641"/>
        <a:ext cx="2169294" cy="1269967"/>
      </dsp:txXfrm>
    </dsp:sp>
    <dsp:sp modelId="{CC278DE1-08F4-4487-B9FC-5D72F35989EB}">
      <dsp:nvSpPr>
        <dsp:cNvPr id="0" name=""/>
        <dsp:cNvSpPr/>
      </dsp:nvSpPr>
      <dsp:spPr>
        <a:xfrm>
          <a:off x="3466955" y="398834"/>
          <a:ext cx="476643" cy="5575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>
        <a:off x="3466955" y="510350"/>
        <a:ext cx="333650" cy="334550"/>
      </dsp:txXfrm>
    </dsp:sp>
    <dsp:sp modelId="{C5EACB95-3861-49DD-BE79-FA64F69CF541}">
      <dsp:nvSpPr>
        <dsp:cNvPr id="0" name=""/>
        <dsp:cNvSpPr/>
      </dsp:nvSpPr>
      <dsp:spPr>
        <a:xfrm>
          <a:off x="4168429" y="3130"/>
          <a:ext cx="2248316" cy="13489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000080"/>
            </a:highlight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000080"/>
            </a:highlight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000080"/>
            </a:highlight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highlight>
                <a:srgbClr val="ABC4D6"/>
              </a:highlight>
            </a:rPr>
            <a:t>2. Making a weekly plan of action</a:t>
          </a:r>
        </a:p>
      </dsp:txBody>
      <dsp:txXfrm>
        <a:off x="4207940" y="42641"/>
        <a:ext cx="2169294" cy="1269967"/>
      </dsp:txXfrm>
    </dsp:sp>
    <dsp:sp modelId="{947EEE39-BF7F-4D28-A364-088E7BADE894}">
      <dsp:nvSpPr>
        <dsp:cNvPr id="0" name=""/>
        <dsp:cNvSpPr/>
      </dsp:nvSpPr>
      <dsp:spPr>
        <a:xfrm>
          <a:off x="6614597" y="398834"/>
          <a:ext cx="476643" cy="5575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>
        <a:off x="6614597" y="510350"/>
        <a:ext cx="333650" cy="334550"/>
      </dsp:txXfrm>
    </dsp:sp>
    <dsp:sp modelId="{88466F44-4369-4944-8056-F4D6D4D0CF94}">
      <dsp:nvSpPr>
        <dsp:cNvPr id="0" name=""/>
        <dsp:cNvSpPr/>
      </dsp:nvSpPr>
      <dsp:spPr>
        <a:xfrm>
          <a:off x="7316072" y="3130"/>
          <a:ext cx="2248316" cy="13489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000080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000080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000080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000080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000080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1" kern="1200" dirty="0">
            <a:highlight>
              <a:srgbClr val="000080"/>
            </a:highlight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highlight>
                <a:srgbClr val="ABC4D6"/>
              </a:highlight>
            </a:rPr>
            <a:t>3. Proposing the dengue campaign to the local government</a:t>
          </a:r>
        </a:p>
      </dsp:txBody>
      <dsp:txXfrm>
        <a:off x="7355583" y="42641"/>
        <a:ext cx="2169294" cy="1269967"/>
      </dsp:txXfrm>
    </dsp:sp>
    <dsp:sp modelId="{A02E787F-3F83-4D41-81B9-3B554DFEA7A1}">
      <dsp:nvSpPr>
        <dsp:cNvPr id="0" name=""/>
        <dsp:cNvSpPr/>
      </dsp:nvSpPr>
      <dsp:spPr>
        <a:xfrm rot="5400000">
          <a:off x="8179523" y="1715930"/>
          <a:ext cx="500765" cy="5575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600" kern="1200"/>
        </a:p>
      </dsp:txBody>
      <dsp:txXfrm rot="-5400000">
        <a:off x="8262631" y="1744339"/>
        <a:ext cx="334550" cy="350536"/>
      </dsp:txXfrm>
    </dsp:sp>
    <dsp:sp modelId="{73B71683-7E86-4740-98D9-4512758E9EBD}">
      <dsp:nvSpPr>
        <dsp:cNvPr id="0" name=""/>
        <dsp:cNvSpPr/>
      </dsp:nvSpPr>
      <dsp:spPr>
        <a:xfrm>
          <a:off x="7316072" y="2251446"/>
          <a:ext cx="2248316" cy="13489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b="1" kern="1200" dirty="0">
            <a:highlight>
              <a:srgbClr val="ABC4D6"/>
            </a:highlight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highlight>
                <a:srgbClr val="ABC4D6"/>
              </a:highlight>
            </a:rPr>
            <a:t>4. Official permission for the campaign</a:t>
          </a:r>
        </a:p>
      </dsp:txBody>
      <dsp:txXfrm>
        <a:off x="7355583" y="2290957"/>
        <a:ext cx="2169294" cy="1269967"/>
      </dsp:txXfrm>
    </dsp:sp>
    <dsp:sp modelId="{3BCC9B78-1A53-4793-9256-B6ECB9BCB691}">
      <dsp:nvSpPr>
        <dsp:cNvPr id="0" name=""/>
        <dsp:cNvSpPr/>
      </dsp:nvSpPr>
      <dsp:spPr>
        <a:xfrm rot="10800000">
          <a:off x="6641577" y="2647150"/>
          <a:ext cx="476643" cy="5575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 rot="10800000">
        <a:off x="6784570" y="2758666"/>
        <a:ext cx="333650" cy="334550"/>
      </dsp:txXfrm>
    </dsp:sp>
    <dsp:sp modelId="{6208D077-B015-48D1-90A2-AD717227EC0E}">
      <dsp:nvSpPr>
        <dsp:cNvPr id="0" name=""/>
        <dsp:cNvSpPr/>
      </dsp:nvSpPr>
      <dsp:spPr>
        <a:xfrm>
          <a:off x="4168429" y="2251446"/>
          <a:ext cx="2248316" cy="13489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b="1" kern="1200" dirty="0">
            <a:highlight>
              <a:srgbClr val="ABC4D6"/>
            </a:highlight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highlight>
                <a:srgbClr val="ABC4D6"/>
              </a:highlight>
            </a:rPr>
            <a:t>5. Discussing the campaign with the local clinic</a:t>
          </a:r>
        </a:p>
      </dsp:txBody>
      <dsp:txXfrm>
        <a:off x="4207940" y="2290957"/>
        <a:ext cx="2169294" cy="1269967"/>
      </dsp:txXfrm>
    </dsp:sp>
    <dsp:sp modelId="{4974FCB8-F2F8-49C4-BE81-839FC93D93C9}">
      <dsp:nvSpPr>
        <dsp:cNvPr id="0" name=""/>
        <dsp:cNvSpPr/>
      </dsp:nvSpPr>
      <dsp:spPr>
        <a:xfrm rot="10800000">
          <a:off x="3493935" y="2647150"/>
          <a:ext cx="476643" cy="5575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 rot="10800000">
        <a:off x="3636928" y="2758666"/>
        <a:ext cx="333650" cy="334550"/>
      </dsp:txXfrm>
    </dsp:sp>
    <dsp:sp modelId="{7CD6C0C4-74EE-4EBE-B7F2-AA1FE41EC673}">
      <dsp:nvSpPr>
        <dsp:cNvPr id="0" name=""/>
        <dsp:cNvSpPr/>
      </dsp:nvSpPr>
      <dsp:spPr>
        <a:xfrm>
          <a:off x="1020787" y="2251446"/>
          <a:ext cx="2248316" cy="13489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1" kern="1200" dirty="0">
            <a:highlight>
              <a:srgbClr val="ABC4D6"/>
            </a:highlight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highlight>
                <a:srgbClr val="ABC4D6"/>
              </a:highlight>
            </a:rPr>
            <a:t>6. Information &amp; support from the local clinic</a:t>
          </a:r>
        </a:p>
      </dsp:txBody>
      <dsp:txXfrm>
        <a:off x="1060298" y="2290957"/>
        <a:ext cx="2169294" cy="1269967"/>
      </dsp:txXfrm>
    </dsp:sp>
    <dsp:sp modelId="{4BAF985F-8EDD-4F7E-81C1-DD551BF376D3}">
      <dsp:nvSpPr>
        <dsp:cNvPr id="0" name=""/>
        <dsp:cNvSpPr/>
      </dsp:nvSpPr>
      <dsp:spPr>
        <a:xfrm rot="5400000">
          <a:off x="1906623" y="3861032"/>
          <a:ext cx="476643" cy="5575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 rot="-5400000">
        <a:off x="1977670" y="3901502"/>
        <a:ext cx="334550" cy="333650"/>
      </dsp:txXfrm>
    </dsp:sp>
    <dsp:sp modelId="{70BD861F-E358-4D7B-A8C0-E384910D6758}">
      <dsp:nvSpPr>
        <dsp:cNvPr id="0" name=""/>
        <dsp:cNvSpPr/>
      </dsp:nvSpPr>
      <dsp:spPr>
        <a:xfrm>
          <a:off x="1020787" y="4499762"/>
          <a:ext cx="2248316" cy="13489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highlight>
                <a:srgbClr val="ABC4D6"/>
              </a:highlight>
            </a:rPr>
            <a:t>7. Organising an event</a:t>
          </a:r>
        </a:p>
      </dsp:txBody>
      <dsp:txXfrm>
        <a:off x="1060298" y="4539273"/>
        <a:ext cx="2169294" cy="1269967"/>
      </dsp:txXfrm>
    </dsp:sp>
    <dsp:sp modelId="{BFC8C1CE-5926-4A2D-94F9-E50513767BF8}">
      <dsp:nvSpPr>
        <dsp:cNvPr id="0" name=""/>
        <dsp:cNvSpPr/>
      </dsp:nvSpPr>
      <dsp:spPr>
        <a:xfrm>
          <a:off x="3466955" y="4923317"/>
          <a:ext cx="476643" cy="5575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>
        <a:off x="3466955" y="5034833"/>
        <a:ext cx="333650" cy="334550"/>
      </dsp:txXfrm>
    </dsp:sp>
    <dsp:sp modelId="{BF849EA4-0859-46CE-8EE8-02BF416A91AF}">
      <dsp:nvSpPr>
        <dsp:cNvPr id="0" name=""/>
        <dsp:cNvSpPr/>
      </dsp:nvSpPr>
      <dsp:spPr>
        <a:xfrm>
          <a:off x="4168429" y="4499762"/>
          <a:ext cx="2248316" cy="13489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b="1" kern="1200" dirty="0">
            <a:highlight>
              <a:srgbClr val="ABC4D6"/>
            </a:highlight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highlight>
                <a:srgbClr val="ABC4D6"/>
              </a:highlight>
            </a:rPr>
            <a:t>8. Dengue campaign &amp; presentation by RC Youth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</dsp:txBody>
      <dsp:txXfrm>
        <a:off x="4207940" y="4539273"/>
        <a:ext cx="2169294" cy="1269967"/>
      </dsp:txXfrm>
    </dsp:sp>
    <dsp:sp modelId="{82774BEF-167D-45FF-A0D4-8A241ACB1463}">
      <dsp:nvSpPr>
        <dsp:cNvPr id="0" name=""/>
        <dsp:cNvSpPr/>
      </dsp:nvSpPr>
      <dsp:spPr>
        <a:xfrm>
          <a:off x="6614597" y="4895466"/>
          <a:ext cx="476643" cy="5575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>
        <a:off x="6614597" y="5006982"/>
        <a:ext cx="333650" cy="334550"/>
      </dsp:txXfrm>
    </dsp:sp>
    <dsp:sp modelId="{96B9BD7E-CCD7-4D06-9E96-E0BBACEFCBD7}">
      <dsp:nvSpPr>
        <dsp:cNvPr id="0" name=""/>
        <dsp:cNvSpPr/>
      </dsp:nvSpPr>
      <dsp:spPr>
        <a:xfrm>
          <a:off x="7316072" y="4499762"/>
          <a:ext cx="2248316" cy="13489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>
            <a:highlight>
              <a:srgbClr val="ABC4D6"/>
            </a:highlight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b="1" kern="1200" dirty="0">
            <a:highlight>
              <a:srgbClr val="ABC4D6"/>
            </a:highlight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highlight>
                <a:srgbClr val="ABC4D6"/>
              </a:highlight>
            </a:rPr>
            <a:t>9. Sharing the campaign on social media</a:t>
          </a:r>
        </a:p>
      </dsp:txBody>
      <dsp:txXfrm>
        <a:off x="7355583" y="4539273"/>
        <a:ext cx="2169294" cy="1269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1645DFD-7500-44B1-9E54-1C518D1D188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8854FA3-8E8C-458F-9F1E-F73C1EA7B5F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4FE0D468-4F17-4989-AF63-61F8B581682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9774A46-E93D-4A78-9925-2A9C33255AC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7128AEDB-DD10-4480-B100-5FAB7144F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657549F-7AB2-9247-A41B-B84C0BC30DC7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a-DK" altLang="en-US" b="1">
                <a:latin typeface="Arial" charset="0"/>
                <a:ea typeface="MS PGothic" charset="-128"/>
                <a:cs typeface="Arial" charset="0"/>
              </a:rPr>
              <a:t>[Note: click 'View' </a:t>
            </a:r>
            <a:r>
              <a:rPr lang="da-DK" altLang="en-US" b="1">
                <a:latin typeface="Arial" charset="0"/>
                <a:ea typeface="MS PGothic" charset="-128"/>
                <a:cs typeface="Arial" charset="0"/>
                <a:sym typeface="Wingdings" charset="2"/>
              </a:rPr>
              <a:t> 'Slide Master' </a:t>
            </a:r>
            <a:r>
              <a:rPr lang="da-DK" altLang="en-US" b="1">
                <a:latin typeface="Arial" charset="0"/>
                <a:ea typeface="MS PGothic" charset="-128"/>
                <a:cs typeface="Arial" charset="0"/>
              </a:rPr>
              <a:t>to insert the title of the module in the footnote]</a:t>
            </a:r>
            <a:endParaRPr lang="en-GB" altLang="en-US" b="1">
              <a:latin typeface="Arial" charset="0"/>
              <a:ea typeface="MS PGothic" charset="-128"/>
              <a:cs typeface="Arial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8587BA8-64C0-7C43-A292-B852A139B88B}" type="slidenum">
              <a:rPr lang="da-DK" altLang="en-US"/>
              <a:pPr>
                <a:spcBef>
                  <a:spcPct val="0"/>
                </a:spcBef>
              </a:pPr>
              <a:t>1</a:t>
            </a:fld>
            <a:endParaRPr lang="da-DK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57549F-7AB2-9247-A41B-B84C0BC30DC7}" type="slidenum">
              <a:rPr lang="da-DK" altLang="en-US" smtClean="0"/>
              <a:pPr>
                <a:defRPr/>
              </a:pPr>
              <a:t>3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90006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57549F-7AB2-9247-A41B-B84C0BC30DC7}" type="slidenum">
              <a:rPr lang="da-DK" altLang="en-US" smtClean="0"/>
              <a:pPr>
                <a:defRPr/>
              </a:pPr>
              <a:t>6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277289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57549F-7AB2-9247-A41B-B84C0BC30DC7}" type="slidenum">
              <a:rPr lang="da-DK" altLang="en-US" smtClean="0"/>
              <a:pPr>
                <a:defRPr/>
              </a:pPr>
              <a:t>8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62590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57549F-7AB2-9247-A41B-B84C0BC30DC7}" type="slidenum">
              <a:rPr lang="da-DK" altLang="en-US" smtClean="0"/>
              <a:pPr>
                <a:defRPr/>
              </a:pPr>
              <a:t>11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529246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dirty="0"/>
              <a:t>Blocked transportation: </a:t>
            </a:r>
            <a:r>
              <a:rPr lang="en-GB" altLang="en-US" sz="1200" dirty="0">
                <a:solidFill>
                  <a:srgbClr val="0070C0"/>
                </a:solidFill>
              </a:rPr>
              <a:t>children &amp; youth </a:t>
            </a:r>
            <a:r>
              <a:rPr lang="en-GB" altLang="en-US" sz="1200" dirty="0"/>
              <a:t>can’t get to school; </a:t>
            </a:r>
            <a:r>
              <a:rPr lang="en-GB" altLang="en-US" sz="1200" dirty="0">
                <a:solidFill>
                  <a:srgbClr val="0070C0"/>
                </a:solidFill>
              </a:rPr>
              <a:t>adults</a:t>
            </a:r>
            <a:r>
              <a:rPr lang="en-GB" altLang="en-US" sz="1200" dirty="0"/>
              <a:t> can’t get to work</a:t>
            </a:r>
          </a:p>
          <a:p>
            <a:r>
              <a:rPr lang="en-GB" altLang="en-US" sz="1200" dirty="0"/>
              <a:t>Reduced incomes: school fees are unaffordable for </a:t>
            </a:r>
            <a:r>
              <a:rPr lang="en-GB" altLang="en-US" sz="1200" dirty="0">
                <a:solidFill>
                  <a:srgbClr val="0070C0"/>
                </a:solidFill>
              </a:rPr>
              <a:t>poorer families</a:t>
            </a:r>
          </a:p>
          <a:p>
            <a:r>
              <a:rPr lang="en-GB" altLang="en-US" sz="1200" dirty="0"/>
              <a:t>Failed crops: lost incomes for </a:t>
            </a:r>
            <a:r>
              <a:rPr lang="en-GB" altLang="en-US" sz="1200" dirty="0">
                <a:solidFill>
                  <a:srgbClr val="0070C0"/>
                </a:solidFill>
              </a:rPr>
              <a:t>farmers</a:t>
            </a:r>
          </a:p>
          <a:p>
            <a:r>
              <a:rPr lang="en-GB" altLang="en-US" sz="1200" dirty="0"/>
              <a:t>Less food and water: </a:t>
            </a:r>
            <a:r>
              <a:rPr lang="en-GB" altLang="en-US" sz="1200" dirty="0">
                <a:solidFill>
                  <a:srgbClr val="0070C0"/>
                </a:solidFill>
              </a:rPr>
              <a:t>growing young children </a:t>
            </a:r>
            <a:r>
              <a:rPr lang="en-GB" altLang="en-US" sz="1200" dirty="0"/>
              <a:t>very effected</a:t>
            </a:r>
          </a:p>
          <a:p>
            <a:r>
              <a:rPr lang="en-GB" altLang="en-US" sz="1200" dirty="0"/>
              <a:t>Vector and water-borne diseases proliferate i.e. malaria &amp; diarrhoea: </a:t>
            </a:r>
            <a:r>
              <a:rPr lang="en-GB" altLang="en-US" sz="1200" dirty="0">
                <a:solidFill>
                  <a:srgbClr val="0070C0"/>
                </a:solidFill>
              </a:rPr>
              <a:t>children</a:t>
            </a:r>
            <a:r>
              <a:rPr lang="en-GB" altLang="en-US" sz="1200" dirty="0">
                <a:solidFill>
                  <a:schemeClr val="accent2"/>
                </a:solidFill>
              </a:rPr>
              <a:t> </a:t>
            </a:r>
            <a:r>
              <a:rPr lang="en-GB" altLang="en-US" sz="1200" dirty="0"/>
              <a:t>and </a:t>
            </a:r>
            <a:r>
              <a:rPr lang="en-GB" altLang="en-US" sz="1200" dirty="0">
                <a:solidFill>
                  <a:srgbClr val="0070C0"/>
                </a:solidFill>
              </a:rPr>
              <a:t>elderly</a:t>
            </a:r>
            <a:r>
              <a:rPr lang="en-GB" altLang="en-US" sz="1200" dirty="0"/>
              <a:t> are more vulnerable</a:t>
            </a:r>
          </a:p>
          <a:p>
            <a:r>
              <a:rPr lang="en-GB" altLang="en-US" sz="1200" dirty="0"/>
              <a:t>Reduced livelihood opportunities: forced migration for </a:t>
            </a:r>
            <a:r>
              <a:rPr lang="en-GB" altLang="en-US" sz="1200" dirty="0">
                <a:solidFill>
                  <a:srgbClr val="0070C0"/>
                </a:solidFill>
              </a:rPr>
              <a:t>youth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57549F-7AB2-9247-A41B-B84C0BC30DC7}" type="slidenum">
              <a:rPr lang="da-DK" altLang="en-US" smtClean="0"/>
              <a:pPr>
                <a:defRPr/>
              </a:pPr>
              <a:t>15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834586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57549F-7AB2-9247-A41B-B84C0BC30DC7}" type="slidenum">
              <a:rPr lang="da-DK" altLang="en-US" smtClean="0"/>
              <a:pPr>
                <a:defRPr/>
              </a:pPr>
              <a:t>21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676604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57549F-7AB2-9247-A41B-B84C0BC30DC7}" type="slidenum">
              <a:rPr lang="da-DK" altLang="en-US" smtClean="0"/>
              <a:pPr>
                <a:defRPr/>
              </a:pPr>
              <a:t>25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918364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Send your experience to Rudram@climatecentre.org and we can add it to our ‘Youth Unit’ resources to inspire others! See ‘National Society experiences’ for ideas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57549F-7AB2-9247-A41B-B84C0BC30DC7}" type="slidenum">
              <a:rPr lang="da-DK" altLang="en-US" smtClean="0"/>
              <a:pPr>
                <a:defRPr/>
              </a:pPr>
              <a:t>26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3754608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62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1F43D8-887F-4249-AC0F-B4177B92C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5D960C-43B2-4CA9-B698-B9F4C6186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7568" y="1989138"/>
            <a:ext cx="8713787" cy="27352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D1B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indent="-457200">
              <a:buFont typeface="Calibri" panose="020F0502020204030204" pitchFamily="34" charset="0"/>
              <a:buChar char="›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57300" indent="-342900">
              <a:buFont typeface="Calibri" panose="020F0502020204030204" pitchFamily="34" charset="0"/>
              <a:buChar char="-"/>
              <a:defRPr>
                <a:solidFill>
                  <a:srgbClr val="9F9FA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14500" indent="-342900">
              <a:buFont typeface="Courier New" panose="02070309020205020404" pitchFamily="49" charset="0"/>
              <a:buChar char="o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096936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A92A3-02F8-4786-ADD1-CD575F6AC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37173-1835-4D3B-B269-FB8E025A2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0B4F8-93D1-4D6E-8AA0-514A24825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C2484-3A42-B246-B394-FFB0CD6F990D}" type="datetimeFigureOut">
              <a:rPr lang="en-US"/>
              <a:pPr>
                <a:defRPr/>
              </a:pPr>
              <a:t>6/14/2019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55F09-8313-4304-ABAF-39059C31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9C2A1-4B51-4A4F-874F-7BD68C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184A-043B-E446-87DC-A1BBC39BD1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38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16EE5-C932-486C-B3BE-481D69D4A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7074A-9617-43FA-9671-29551095E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0B4F8-93D1-4D6E-8AA0-514A24825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D3DCF-4DDF-1E4F-A486-E3D70907769B}" type="datetimeFigureOut">
              <a:rPr lang="en-US"/>
              <a:pPr>
                <a:defRPr/>
              </a:pPr>
              <a:t>6/14/2019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55F09-8313-4304-ABAF-39059C31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9C2A1-4B51-4A4F-874F-7BD68C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DBF6D-53A4-B545-995E-FE6372E008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4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6AA8F-7172-452A-9736-44B6BFD9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014BD-1586-4EF0-A78D-BC89F5E7F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403B-192F-4CC0-9BEB-3D9DC73D3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F0B4F8-93D1-4D6E-8AA0-514A24825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3D3B3-C1C7-0E43-94AD-02C82E5850D4}" type="datetimeFigureOut">
              <a:rPr lang="en-US"/>
              <a:pPr>
                <a:defRPr/>
              </a:pPr>
              <a:t>6/14/2019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F55F09-8313-4304-ABAF-39059C31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89C2A1-4B51-4A4F-874F-7BD68C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34E4D-695D-2D4C-B4B9-2E55BC5FFC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20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7CA79E-26B1-4F7C-AAF7-4BB8B9242100}"/>
              </a:ext>
            </a:extLst>
          </p:cNvPr>
          <p:cNvSpPr txBox="1"/>
          <p:nvPr/>
        </p:nvSpPr>
        <p:spPr>
          <a:xfrm>
            <a:off x="8688388" y="6511925"/>
            <a:ext cx="3646487" cy="2301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sz="9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Climate Training Kit. Module</a:t>
            </a:r>
            <a:r>
              <a:rPr lang="en-US" sz="900" baseline="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youth</a:t>
            </a:r>
            <a:r>
              <a:rPr lang="en-US" sz="9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: Let’s ACT</a:t>
            </a:r>
          </a:p>
        </p:txBody>
      </p:sp>
      <p:pic>
        <p:nvPicPr>
          <p:cNvPr id="1027" name="Picture 14" descr="cc_koffer.ai"/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0" y="6515100"/>
            <a:ext cx="3794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/>
          <p:cNvPicPr>
            <a:picLocks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13488"/>
            <a:ext cx="133508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hyperlink" Target="mailto:kit@climatecentre.org" TargetMode="Externa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di.org/sites/odi.org.uk/files/odi-assets/publications-opinion-files/7175.pdf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3"/>
          <p:cNvSpPr>
            <a:spLocks noChangeShapeType="1"/>
          </p:cNvSpPr>
          <p:nvPr/>
        </p:nvSpPr>
        <p:spPr bwMode="auto">
          <a:xfrm flipV="1">
            <a:off x="809625" y="2781300"/>
            <a:ext cx="7867650" cy="19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748456" y="893334"/>
            <a:ext cx="7318550" cy="192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6" tIns="41148" rIns="82296" bIns="41148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822325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822325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822325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822325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fr-FR" altLang="en-US" sz="4000" b="1" dirty="0" err="1">
                <a:latin typeface="Helvetica" charset="0"/>
              </a:rPr>
              <a:t>Youth</a:t>
            </a:r>
            <a:r>
              <a:rPr lang="fr-FR" altLang="en-US" sz="4000" b="1" dirty="0">
                <a:latin typeface="Helvetica" charset="0"/>
              </a:rPr>
              <a:t> Unit: </a:t>
            </a:r>
            <a:r>
              <a:rPr lang="fr-FR" altLang="en-US" sz="4000" b="1" dirty="0" err="1">
                <a:solidFill>
                  <a:srgbClr val="FF0000"/>
                </a:solidFill>
                <a:latin typeface="Helvetica" charset="0"/>
              </a:rPr>
              <a:t>Let’s</a:t>
            </a:r>
            <a:r>
              <a:rPr lang="fr-FR" altLang="en-US" sz="4000" b="1" dirty="0">
                <a:solidFill>
                  <a:srgbClr val="FF0000"/>
                </a:solidFill>
                <a:latin typeface="Helvetica" charset="0"/>
              </a:rPr>
              <a:t> ACT! </a:t>
            </a:r>
          </a:p>
          <a:p>
            <a:pPr eaLnBrk="1" hangingPunct="1"/>
            <a:r>
              <a:rPr lang="fr-FR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Helvetica" charset="0"/>
              </a:rPr>
              <a:t>Youth</a:t>
            </a:r>
            <a:r>
              <a:rPr lang="fr-FR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" charset="0"/>
              </a:rPr>
              <a:t> action on </a:t>
            </a:r>
            <a:r>
              <a:rPr lang="fr-FR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Helvetica" charset="0"/>
              </a:rPr>
              <a:t>climate</a:t>
            </a:r>
            <a:r>
              <a:rPr lang="fr-FR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" charset="0"/>
              </a:rPr>
              <a:t> change</a:t>
            </a:r>
          </a:p>
        </p:txBody>
      </p:sp>
      <p:pic>
        <p:nvPicPr>
          <p:cNvPr id="3076" name="Picture 1" descr="climate-kit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429000"/>
            <a:ext cx="20034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B35D60-FDCC-46EC-B408-C05A98710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306785"/>
            <a:ext cx="4631557" cy="62444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49B94D-64E6-4C8C-820B-2870EBE83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11150"/>
          <a:stretch/>
        </p:blipFill>
        <p:spPr>
          <a:xfrm>
            <a:off x="2237162" y="116632"/>
            <a:ext cx="7717675" cy="6336704"/>
          </a:xfrm>
          <a:prstGeom prst="rect">
            <a:avLst/>
          </a:prstGeom>
        </p:spPr>
      </p:pic>
      <p:sp>
        <p:nvSpPr>
          <p:cNvPr id="12290" name="Tit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Actions to DEAL WITH the impacts of climate change</a:t>
            </a:r>
          </a:p>
        </p:txBody>
      </p:sp>
      <p:sp>
        <p:nvSpPr>
          <p:cNvPr id="12291" name="Subtit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altLang="en-US" b="1"/>
              <a:t>CLIMATE CHANGE ADAPTATION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1C8E0-E4B1-49F4-942F-642FEA2E5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51" t="29016" r="43452" b="59478"/>
          <a:stretch/>
        </p:blipFill>
        <p:spPr>
          <a:xfrm rot="1670585">
            <a:off x="10192124" y="122266"/>
            <a:ext cx="1896722" cy="133473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8638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9DE93113-2AB9-4D88-856D-DD0BAC2C70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874424" cy="435133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We can take action to </a:t>
            </a:r>
            <a:r>
              <a:rPr lang="en-GB" altLang="en-US" b="1" dirty="0"/>
              <a:t>DEAL WITH </a:t>
            </a:r>
            <a:r>
              <a:rPr lang="en-GB" altLang="en-US" dirty="0"/>
              <a:t>climate change impacts </a:t>
            </a:r>
          </a:p>
          <a:p>
            <a:pPr marL="0" indent="0" eaLnBrk="1" hangingPunct="1">
              <a:buNone/>
              <a:defRPr/>
            </a:pPr>
            <a:endParaRPr lang="en-GB" altLang="en-US" dirty="0"/>
          </a:p>
          <a:p>
            <a:pPr marL="0" indent="0" eaLnBrk="1" hangingPunct="1">
              <a:buNone/>
              <a:defRPr/>
            </a:pPr>
            <a:endParaRPr lang="en-GB" altLang="en-US" dirty="0"/>
          </a:p>
          <a:p>
            <a:pPr marL="0" indent="0" eaLnBrk="1" hangingPunct="1">
              <a:buNone/>
              <a:defRPr/>
            </a:pPr>
            <a:endParaRPr lang="en-GB" altLang="en-US" dirty="0"/>
          </a:p>
          <a:p>
            <a:pPr marL="0" indent="0" eaLnBrk="1" hangingPunct="1">
              <a:buNone/>
              <a:defRPr/>
            </a:pPr>
            <a:endParaRPr lang="en-GB" altLang="en-US" dirty="0"/>
          </a:p>
          <a:p>
            <a:pPr marL="0" indent="0" eaLnBrk="1" hangingPunct="1">
              <a:buNone/>
              <a:defRPr/>
            </a:pPr>
            <a:endParaRPr lang="en-GB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GB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GB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GB" altLang="en-US" dirty="0"/>
          </a:p>
          <a:p>
            <a:pPr marL="0" indent="0" eaLnBrk="1" hangingPunct="1">
              <a:buNone/>
              <a:defRPr/>
            </a:pPr>
            <a:endParaRPr lang="en-GB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CCA is the main focus of the RCRC’s work on climate change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GB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D41E0-E0A4-4C16-9D9C-A49A6AF2B6EF}"/>
              </a:ext>
            </a:extLst>
          </p:cNvPr>
          <p:cNvSpPr txBox="1"/>
          <p:nvPr/>
        </p:nvSpPr>
        <p:spPr>
          <a:xfrm>
            <a:off x="2893764" y="4249371"/>
            <a:ext cx="758990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Calibri" panose="020F0502020204030204" pitchFamily="34" charset="0"/>
              </a:rPr>
              <a:t>Adaptation actions are very important </a:t>
            </a:r>
            <a:r>
              <a:rPr lang="en-GB" altLang="en-US" sz="2400" b="1" dirty="0">
                <a:latin typeface="Calibri" panose="020F0502020204030204" pitchFamily="34" charset="0"/>
              </a:rPr>
              <a:t>today </a:t>
            </a:r>
            <a:r>
              <a:rPr lang="en-GB" altLang="en-US" sz="2400" dirty="0">
                <a:latin typeface="Calibri" panose="020F0502020204030204" pitchFamily="34" charset="0"/>
              </a:rPr>
              <a:t>because we are already experiencing climate change impacts across the world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Calibri" panose="020F0502020204030204" pitchFamily="34" charset="0"/>
              </a:rPr>
              <a:t>Adaptation is also important for the </a:t>
            </a:r>
            <a:r>
              <a:rPr lang="en-GB" altLang="en-US" sz="2400" b="1" dirty="0">
                <a:latin typeface="Calibri" panose="020F0502020204030204" pitchFamily="34" charset="0"/>
              </a:rPr>
              <a:t>future </a:t>
            </a:r>
            <a:r>
              <a:rPr lang="en-GB" altLang="en-US" sz="2400" dirty="0">
                <a:latin typeface="Calibri" panose="020F0502020204030204" pitchFamily="34" charset="0"/>
              </a:rPr>
              <a:t>because we know that climate change will continue</a:t>
            </a:r>
          </a:p>
          <a:p>
            <a:pPr>
              <a:defRPr/>
            </a:pP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3316" name="Title 1"/>
          <p:cNvSpPr>
            <a:spLocks noGrp="1" noChangeArrowheads="1"/>
          </p:cNvSpPr>
          <p:nvPr>
            <p:ph type="title"/>
          </p:nvPr>
        </p:nvSpPr>
        <p:spPr>
          <a:xfrm>
            <a:off x="623392" y="317501"/>
            <a:ext cx="10730408" cy="1325563"/>
          </a:xfrm>
        </p:spPr>
        <p:txBody>
          <a:bodyPr/>
          <a:lstStyle/>
          <a:p>
            <a:pPr eaLnBrk="1" hangingPunct="1"/>
            <a:r>
              <a:rPr lang="en-GB" altLang="en-US" dirty="0"/>
              <a:t>Climate Change Adaptation </a:t>
            </a:r>
            <a:br>
              <a:rPr lang="en-GB" altLang="en-US" dirty="0"/>
            </a:br>
            <a:r>
              <a:rPr lang="en-GB" altLang="en-US" dirty="0"/>
              <a:t>(CCA)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7B5382-AE86-4611-95A8-C6093D4ED4F9}"/>
              </a:ext>
            </a:extLst>
          </p:cNvPr>
          <p:cNvSpPr txBox="1"/>
          <p:nvPr/>
        </p:nvSpPr>
        <p:spPr>
          <a:xfrm>
            <a:off x="1127448" y="2993140"/>
            <a:ext cx="963623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altLang="en-US" sz="2400" dirty="0">
                <a:latin typeface="Calibri" panose="020F0502020204030204" pitchFamily="34" charset="0"/>
              </a:rPr>
              <a:t>By adjusting and adapting both the natural and human environment we can be better prepared for climate change impacts.   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altLang="en-US" sz="2400" dirty="0">
                <a:latin typeface="Calibri" panose="020F0502020204030204" pitchFamily="34" charset="0"/>
              </a:rPr>
              <a:t>This is called </a:t>
            </a:r>
            <a:r>
              <a:rPr lang="en-GB" altLang="en-US" sz="2400" b="1" dirty="0">
                <a:latin typeface="Calibri" panose="020F0502020204030204" pitchFamily="34" charset="0"/>
              </a:rPr>
              <a:t>Climate Change Adaptation</a:t>
            </a:r>
          </a:p>
        </p:txBody>
      </p:sp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4" t="39394" r="20895" b="23183"/>
          <a:stretch>
            <a:fillRect/>
          </a:stretch>
        </p:blipFill>
        <p:spPr bwMode="auto">
          <a:xfrm>
            <a:off x="1150683" y="4388791"/>
            <a:ext cx="1786501" cy="178817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663D48-DCBA-4AA3-B656-5278B588FC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51" t="29016" r="43452" b="59478"/>
          <a:stretch/>
        </p:blipFill>
        <p:spPr>
          <a:xfrm rot="1670585">
            <a:off x="10192124" y="122266"/>
            <a:ext cx="1896722" cy="133473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115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>
          <a:xfrm>
            <a:off x="2152650" y="317501"/>
            <a:ext cx="7886700" cy="1325563"/>
          </a:xfrm>
        </p:spPr>
        <p:txBody>
          <a:bodyPr/>
          <a:lstStyle/>
          <a:p>
            <a:pPr eaLnBrk="1" hangingPunct="1"/>
            <a:r>
              <a:rPr lang="en-GB" altLang="en-US" dirty="0"/>
              <a:t>Win-Win Climate Action</a:t>
            </a:r>
          </a:p>
        </p:txBody>
      </p:sp>
      <p:sp>
        <p:nvSpPr>
          <p:cNvPr id="14339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b="1" dirty="0"/>
              <a:t>Win-Win </a:t>
            </a:r>
            <a:r>
              <a:rPr lang="en-GB" altLang="en-US" dirty="0"/>
              <a:t>climate change adaptations are actions that DEAL WITH climate change impacts whilst also taking action to STOP climate change </a:t>
            </a:r>
          </a:p>
          <a:p>
            <a:pPr eaLnBrk="1" hangingPunct="1"/>
            <a:r>
              <a:rPr lang="en-GB" altLang="en-US" dirty="0"/>
              <a:t>Ideally, all actions should aim to be win-win</a:t>
            </a:r>
          </a:p>
          <a:p>
            <a:pPr eaLnBrk="1" hangingPunct="1"/>
            <a:endParaRPr lang="en-GB" altLang="en-US" sz="2400" dirty="0"/>
          </a:p>
          <a:p>
            <a:pPr eaLnBrk="1" hangingPunct="1"/>
            <a:endParaRPr lang="en-GB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4287FF-CA1C-4663-BD82-781A2EB92C27}"/>
              </a:ext>
            </a:extLst>
          </p:cNvPr>
          <p:cNvSpPr txBox="1"/>
          <p:nvPr/>
        </p:nvSpPr>
        <p:spPr>
          <a:xfrm>
            <a:off x="1343472" y="4293096"/>
            <a:ext cx="964907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latin typeface="Calibri" panose="020F0502020204030204" pitchFamily="34" charset="0"/>
              </a:rPr>
              <a:t>Win-Win CCA example:</a:t>
            </a:r>
          </a:p>
          <a:p>
            <a:pPr>
              <a:defRPr/>
            </a:pPr>
            <a:r>
              <a:rPr lang="en-GB" sz="2400" dirty="0">
                <a:latin typeface="Calibri" panose="020F0502020204030204" pitchFamily="34" charset="0"/>
              </a:rPr>
              <a:t>Youth clear drains of rubbish in their community to reduce the risk of flooding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(dealing with climate change / CCA), </a:t>
            </a:r>
            <a:r>
              <a:rPr lang="en-GB" sz="2400" dirty="0">
                <a:latin typeface="Calibri" panose="020F0502020204030204" pitchFamily="34" charset="0"/>
              </a:rPr>
              <a:t>by providing rubbish bins and encouraging recycling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(helping to stop climate change / CCM)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34446-4947-453D-B6B7-68ABC072F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51" t="29016" r="43452" b="59478"/>
          <a:stretch/>
        </p:blipFill>
        <p:spPr>
          <a:xfrm rot="1670585">
            <a:off x="10192124" y="122266"/>
            <a:ext cx="1896722" cy="133473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38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67DE5F-0386-4076-9F53-1425B54AC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11150"/>
          <a:stretch/>
        </p:blipFill>
        <p:spPr>
          <a:xfrm>
            <a:off x="2237162" y="116632"/>
            <a:ext cx="7717675" cy="6336704"/>
          </a:xfrm>
          <a:prstGeom prst="rect">
            <a:avLst/>
          </a:prstGeom>
        </p:spPr>
      </p:pic>
      <p:sp>
        <p:nvSpPr>
          <p:cNvPr id="15362" name="Tit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Climate change adaptation </a:t>
            </a:r>
            <a:br>
              <a:rPr lang="en-GB" altLang="en-US" dirty="0"/>
            </a:br>
            <a:r>
              <a:rPr lang="en-GB" altLang="en-US" dirty="0"/>
              <a:t>&amp; differentiated impacts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F1792-F1E4-4F0D-851D-70E829925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51" t="29016" r="43452" b="59478"/>
          <a:stretch/>
        </p:blipFill>
        <p:spPr>
          <a:xfrm rot="1670585">
            <a:off x="10192124" y="122266"/>
            <a:ext cx="1896722" cy="133473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6920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Climate change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5AAD5-70F6-4EF2-B8A5-7D5014825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r>
              <a:rPr lang="en-GB" dirty="0"/>
              <a:t>	</a:t>
            </a:r>
          </a:p>
          <a:p>
            <a:pPr marL="0" indent="0">
              <a:buNone/>
              <a:defRPr/>
            </a:pPr>
            <a:endParaRPr lang="en-GB" b="1" dirty="0"/>
          </a:p>
          <a:p>
            <a:pPr marL="0" indent="0">
              <a:buNone/>
              <a:defRPr/>
            </a:pPr>
            <a:endParaRPr lang="en-GB" b="1" dirty="0"/>
          </a:p>
          <a:p>
            <a:pPr marL="0" indent="0">
              <a:buNone/>
              <a:defRPr/>
            </a:pPr>
            <a:endParaRPr lang="en-GB" b="1" dirty="0"/>
          </a:p>
          <a:p>
            <a:pPr marL="0" indent="0">
              <a:buNone/>
              <a:defRPr/>
            </a:pPr>
            <a:endParaRPr lang="en-GB" b="1" dirty="0"/>
          </a:p>
          <a:p>
            <a:pPr marL="0" indent="0">
              <a:buNone/>
              <a:defRPr/>
            </a:pPr>
            <a:endParaRPr lang="en-GB" b="1" dirty="0"/>
          </a:p>
          <a:p>
            <a:pPr marL="342900" lvl="1" indent="0">
              <a:buNone/>
              <a:defRPr/>
            </a:pPr>
            <a:endParaRPr lang="en-GB" b="1" dirty="0"/>
          </a:p>
          <a:p>
            <a:pPr marL="342900" lvl="1" indent="0">
              <a:buNone/>
              <a:defRPr/>
            </a:pPr>
            <a:endParaRPr lang="en-GB" b="1" dirty="0"/>
          </a:p>
          <a:p>
            <a:pPr marL="342900" lvl="1" indent="0">
              <a:buNone/>
              <a:defRPr/>
            </a:pPr>
            <a:r>
              <a:rPr lang="en-GB" sz="2100" b="1" dirty="0"/>
              <a:t>Top tip:  </a:t>
            </a:r>
            <a:r>
              <a:rPr lang="en-GB" sz="2100" dirty="0"/>
              <a:t>Play ‘Map the Hazard’ and the ‘Systems Game’ from Y-Adapt to help you think through your answer!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9F56E02-03CB-4D06-B8E5-516B843CA6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359780"/>
              </p:ext>
            </p:extLst>
          </p:nvPr>
        </p:nvGraphicFramePr>
        <p:xfrm>
          <a:off x="6000428" y="1196752"/>
          <a:ext cx="5712196" cy="5315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90CA8CB-9547-49A7-AA76-ECA11C45A566}"/>
              </a:ext>
            </a:extLst>
          </p:cNvPr>
          <p:cNvSpPr txBox="1"/>
          <p:nvPr/>
        </p:nvSpPr>
        <p:spPr>
          <a:xfrm>
            <a:off x="579438" y="1976151"/>
            <a:ext cx="5156521" cy="40318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latin typeface="Calibri" panose="020F0502020204030204" pitchFamily="34" charset="0"/>
              </a:rPr>
              <a:t>Think about the impacts of extreme weather events &amp; hazards in your community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32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</a:rPr>
              <a:t>Do the extreme weather events &amp; hazards impact  everyone in the same way, or in different ways?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4928C-93C6-4EF7-B466-EB65A73F6E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351" t="29016" r="43452" b="59478"/>
          <a:stretch/>
        </p:blipFill>
        <p:spPr>
          <a:xfrm rot="1670585">
            <a:off x="10192124" y="122266"/>
            <a:ext cx="1896722" cy="133473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569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9" t="37297" r="38177" b="28088"/>
          <a:stretch>
            <a:fillRect/>
          </a:stretch>
        </p:blipFill>
        <p:spPr bwMode="auto">
          <a:xfrm>
            <a:off x="22807" y="261220"/>
            <a:ext cx="1218738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Extreme weather &amp; hazards impact different people in different ways  </a:t>
            </a:r>
          </a:p>
          <a:p>
            <a:r>
              <a:rPr lang="en-GB" altLang="en-US" sz="2800" dirty="0"/>
              <a:t>We call this </a:t>
            </a:r>
            <a:r>
              <a:rPr lang="en-GB" altLang="en-US" sz="2800" b="1" dirty="0"/>
              <a:t>differentiated </a:t>
            </a:r>
            <a:r>
              <a:rPr lang="en-GB" altLang="en-US" sz="2800" dirty="0"/>
              <a:t>impacts</a:t>
            </a:r>
          </a:p>
          <a:p>
            <a:pPr marL="0" indent="0">
              <a:buNone/>
            </a:pPr>
            <a:endParaRPr lang="en-GB" altLang="en-US" sz="2800" dirty="0"/>
          </a:p>
          <a:p>
            <a:r>
              <a:rPr lang="en-GB" altLang="en-US" sz="2400" dirty="0"/>
              <a:t>Blocked transportation: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Children &amp; youth </a:t>
            </a:r>
            <a:r>
              <a:rPr lang="en-GB" altLang="en-US" sz="2400" dirty="0"/>
              <a:t>can’t get to school. </a:t>
            </a: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Adults </a:t>
            </a:r>
            <a:r>
              <a:rPr lang="en-GB" altLang="en-US" sz="2400" dirty="0"/>
              <a:t>can’t get to work</a:t>
            </a:r>
          </a:p>
          <a:p>
            <a:r>
              <a:rPr lang="en-GB" altLang="en-US" sz="2400" dirty="0"/>
              <a:t>Failed crops: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Farmers</a:t>
            </a:r>
            <a:r>
              <a:rPr lang="en-GB" altLang="en-US" sz="2400" dirty="0"/>
              <a:t> suffer a loss of income </a:t>
            </a: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altLang="en-US" sz="2400" dirty="0"/>
              <a:t>Vector and water-borne diseases increase i.e. malaria &amp; diarrhoea: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Children</a:t>
            </a:r>
            <a:r>
              <a:rPr lang="en-GB" altLang="en-US" sz="2400" dirty="0">
                <a:solidFill>
                  <a:schemeClr val="accent2"/>
                </a:solidFill>
              </a:rPr>
              <a:t> </a:t>
            </a:r>
            <a:r>
              <a:rPr lang="en-GB" altLang="en-US" sz="2400" dirty="0"/>
              <a:t>and </a:t>
            </a: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elderly people</a:t>
            </a:r>
            <a:r>
              <a:rPr lang="en-GB" alt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altLang="en-US" sz="2400" dirty="0"/>
              <a:t>are more vulnerable</a:t>
            </a:r>
          </a:p>
          <a:p>
            <a:pPr lvl="1"/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</p:txBody>
      </p:sp>
      <p:sp>
        <p:nvSpPr>
          <p:cNvPr id="1741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Differentiated impacts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058A2-510A-496F-9AAB-6D0EB6C78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51" t="29016" r="43452" b="59478"/>
          <a:stretch/>
        </p:blipFill>
        <p:spPr>
          <a:xfrm rot="1670585">
            <a:off x="10192124" y="122266"/>
            <a:ext cx="1896722" cy="133473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E39214-1AE3-47B9-9F00-E84F8A088725}"/>
              </a:ext>
            </a:extLst>
          </p:cNvPr>
          <p:cNvSpPr txBox="1"/>
          <p:nvPr/>
        </p:nvSpPr>
        <p:spPr>
          <a:xfrm>
            <a:off x="747075" y="3357564"/>
            <a:ext cx="1060672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+mn-lt"/>
              </a:rPr>
              <a:t>Let’s think about extreme weather events impacting a peri-urban community:</a:t>
            </a:r>
            <a:endParaRPr lang="en-GB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14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t="32697" r="61223" b="47607"/>
          <a:stretch>
            <a:fillRect/>
          </a:stretch>
        </p:blipFill>
        <p:spPr bwMode="auto">
          <a:xfrm>
            <a:off x="917407" y="1259541"/>
            <a:ext cx="9600398" cy="440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B9B4B-4E0B-4904-BA6D-548863CA6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72" y="317501"/>
            <a:ext cx="10705420" cy="59070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en-GB" sz="17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7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7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During disasters, sometimes girls take on women’s roles &amp; boys take on men’s roles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This can increase or decrease the amount girls or boys are at risk from the disaster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This can cause </a:t>
            </a:r>
            <a:r>
              <a:rPr lang="en-GB" sz="2400" b="1" dirty="0"/>
              <a:t>differentiated impacts </a:t>
            </a:r>
            <a:r>
              <a:rPr lang="en-GB" sz="2400" dirty="0"/>
              <a:t>between girls &amp; boys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Age, race, class &amp; ability also shape how girls &amp; boys are impacted</a:t>
            </a:r>
            <a:r>
              <a:rPr lang="en-GB" sz="2400" baseline="30000" dirty="0"/>
              <a:t>3</a:t>
            </a:r>
            <a:endParaRPr lang="en-GB" sz="24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7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7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7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700" dirty="0"/>
          </a:p>
          <a:p>
            <a:pPr marL="342900" lvl="1" indent="0">
              <a:buNone/>
              <a:defRPr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Top Tip!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Learn how we can address differentiated impacts and gender in the </a:t>
            </a:r>
            <a:r>
              <a:rPr lang="en-GB" sz="2400" dirty="0">
                <a:solidFill>
                  <a:srgbClr val="FF0000"/>
                </a:solidFill>
              </a:rPr>
              <a:t>‘Let’s Engage’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section</a:t>
            </a:r>
          </a:p>
          <a:p>
            <a:pPr marL="0" indent="0">
              <a:buNone/>
              <a:defRPr/>
            </a:pPr>
            <a:endParaRPr lang="en-GB" sz="1700" dirty="0"/>
          </a:p>
          <a:p>
            <a:pPr marL="0" indent="0">
              <a:buNone/>
              <a:defRPr/>
            </a:pPr>
            <a:endParaRPr lang="en-GB" sz="1700" dirty="0"/>
          </a:p>
          <a:p>
            <a:pPr marL="0" indent="0">
              <a:buNone/>
              <a:defRPr/>
            </a:pPr>
            <a:endParaRPr lang="en-GB" sz="17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7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700" dirty="0"/>
          </a:p>
          <a:p>
            <a:pPr marL="0" indent="0">
              <a:buNone/>
              <a:defRPr/>
            </a:pPr>
            <a:endParaRPr lang="en-GB" sz="17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7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7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7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700" dirty="0"/>
          </a:p>
          <a:p>
            <a:pPr marL="0" indent="0">
              <a:buNone/>
              <a:defRPr/>
            </a:pPr>
            <a:endParaRPr lang="en-GB" sz="1700" dirty="0"/>
          </a:p>
          <a:p>
            <a:pPr marL="0" indent="0">
              <a:buNone/>
              <a:defRPr/>
            </a:pPr>
            <a:endParaRPr lang="en-GB" dirty="0"/>
          </a:p>
        </p:txBody>
      </p:sp>
      <p:sp>
        <p:nvSpPr>
          <p:cNvPr id="18436" name="Title 1"/>
          <p:cNvSpPr>
            <a:spLocks noGrp="1" noChangeArrowheads="1"/>
          </p:cNvSpPr>
          <p:nvPr>
            <p:ph type="title"/>
          </p:nvPr>
        </p:nvSpPr>
        <p:spPr>
          <a:xfrm>
            <a:off x="-312712" y="317501"/>
            <a:ext cx="12169352" cy="1325563"/>
          </a:xfrm>
        </p:spPr>
        <p:txBody>
          <a:bodyPr/>
          <a:lstStyle/>
          <a:p>
            <a:r>
              <a:rPr lang="en-GB" altLang="en-US" dirty="0"/>
              <a:t>Differentiated impacts, </a:t>
            </a:r>
            <a:br>
              <a:rPr lang="en-GB" altLang="en-US" dirty="0"/>
            </a:br>
            <a:r>
              <a:rPr lang="en-GB" altLang="en-US" dirty="0"/>
              <a:t>youth &amp; gender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0572EF-C98F-4D5F-BBE8-573DE8BBFE3B}"/>
              </a:ext>
            </a:extLst>
          </p:cNvPr>
          <p:cNvSpPr txBox="1"/>
          <p:nvPr/>
        </p:nvSpPr>
        <p:spPr>
          <a:xfrm>
            <a:off x="719172" y="4425472"/>
            <a:ext cx="1060672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latin typeface="+mn-lt"/>
              </a:rPr>
              <a:t>Think about your community.  Are there some roles &amp; responsibilities that women typically do, and some that men typically do?</a:t>
            </a:r>
          </a:p>
        </p:txBody>
      </p:sp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4" t="24236" r="18069" b="30542"/>
          <a:stretch>
            <a:fillRect/>
          </a:stretch>
        </p:blipFill>
        <p:spPr bwMode="auto">
          <a:xfrm>
            <a:off x="586239" y="5483460"/>
            <a:ext cx="53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7203F5-2D11-4F5B-B639-D831EB2E6B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51" t="29016" r="43452" b="59478"/>
          <a:stretch/>
        </p:blipFill>
        <p:spPr>
          <a:xfrm rot="1670585">
            <a:off x="10192124" y="122266"/>
            <a:ext cx="1896722" cy="133473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231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Differentiated impacts &amp; </a:t>
            </a:r>
            <a:br>
              <a:rPr lang="en-GB" altLang="en-US" dirty="0"/>
            </a:br>
            <a:r>
              <a:rPr lang="en-GB" altLang="en-US" dirty="0"/>
              <a:t>climate change adaptation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91CB8A86-FC0D-4E93-95F5-7B9AD5CD41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8311" y="1869719"/>
            <a:ext cx="7929935" cy="4351338"/>
          </a:xfrm>
        </p:spPr>
        <p:txBody>
          <a:bodyPr/>
          <a:lstStyle/>
          <a:p>
            <a:pPr marL="0" indent="0">
              <a:buNone/>
              <a:defRPr/>
            </a:pPr>
            <a:endParaRPr lang="en-GB" altLang="en-US" sz="1900" dirty="0"/>
          </a:p>
          <a:p>
            <a:pPr marL="0" indent="0">
              <a:buNone/>
              <a:defRPr/>
            </a:pPr>
            <a:endParaRPr lang="en-GB" altLang="en-US" sz="1900" b="1" dirty="0"/>
          </a:p>
          <a:p>
            <a:pPr marL="0" indent="0">
              <a:buNone/>
              <a:defRPr/>
            </a:pPr>
            <a:endParaRPr lang="en-GB" altLang="en-US" sz="400" b="1" dirty="0">
              <a:solidFill>
                <a:schemeClr val="accent2"/>
              </a:solidFill>
            </a:endParaRPr>
          </a:p>
          <a:p>
            <a:pPr marL="0" indent="0">
              <a:buNone/>
              <a:defRPr/>
            </a:pPr>
            <a:r>
              <a:rPr lang="en-GB" altLang="en-US" sz="2000" b="1" dirty="0">
                <a:solidFill>
                  <a:schemeClr val="accent2"/>
                </a:solidFill>
              </a:rPr>
              <a:t>Think about: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Factors that increase vulnerability of particular groups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Gendered roles &amp; how these may affect vulnerability of boys, girls, non-binary youth &amp; women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How your action responds to specific vulnerabilities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sz="600" b="1" dirty="0"/>
          </a:p>
          <a:p>
            <a:pPr marL="0" indent="0">
              <a:buNone/>
              <a:defRPr/>
            </a:pPr>
            <a:r>
              <a:rPr lang="en-US" altLang="en-US" sz="2000" b="1" dirty="0">
                <a:solidFill>
                  <a:schemeClr val="accent2"/>
                </a:solidFill>
              </a:rPr>
              <a:t>Don’t forget to!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 err="1"/>
              <a:t>Recognise</a:t>
            </a:r>
            <a:r>
              <a:rPr lang="en-US" altLang="en-US" sz="2000" dirty="0"/>
              <a:t> abilities &amp; knowledge of different groups, not just vulnerabilities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Engage &amp; discuss with different groups in your community to better inform your CCA planning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sz="24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EE728-4631-495D-9B59-DB732E25E4E9}"/>
              </a:ext>
            </a:extLst>
          </p:cNvPr>
          <p:cNvSpPr txBox="1"/>
          <p:nvPr/>
        </p:nvSpPr>
        <p:spPr>
          <a:xfrm>
            <a:off x="1252167" y="1731608"/>
            <a:ext cx="968766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400" dirty="0">
                <a:solidFill>
                  <a:schemeClr val="bg1"/>
                </a:solidFill>
                <a:latin typeface="+mn-lt"/>
              </a:rPr>
              <a:t>When planning action it is important to consider differentiated impacts, so that it responds to vulnerabilities across your community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2" t="44119" r="54881" b="24562"/>
          <a:stretch>
            <a:fillRect/>
          </a:stretch>
        </p:blipFill>
        <p:spPr bwMode="auto">
          <a:xfrm>
            <a:off x="1252167" y="2714446"/>
            <a:ext cx="1568450" cy="16383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t="33682" r="63329" b="24561"/>
          <a:stretch>
            <a:fillRect/>
          </a:stretch>
        </p:blipFill>
        <p:spPr bwMode="auto">
          <a:xfrm>
            <a:off x="1253754" y="4600202"/>
            <a:ext cx="1566863" cy="16383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A982F7-52DF-4BB9-9DB7-C09424DF36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51" t="29016" r="43452" b="59478"/>
          <a:stretch/>
        </p:blipFill>
        <p:spPr>
          <a:xfrm rot="1670585">
            <a:off x="10192124" y="122266"/>
            <a:ext cx="1896722" cy="133473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81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BF57D-A580-49A4-8673-D52250FCB9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11150"/>
          <a:stretch/>
        </p:blipFill>
        <p:spPr>
          <a:xfrm>
            <a:off x="2237162" y="116632"/>
            <a:ext cx="7717675" cy="6336704"/>
          </a:xfrm>
          <a:prstGeom prst="rect">
            <a:avLst/>
          </a:prstGeom>
        </p:spPr>
      </p:pic>
      <p:sp>
        <p:nvSpPr>
          <p:cNvPr id="20482" name="Tit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Take climate change adaptation action in your community!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A802A-8F40-4971-9DDA-A12A20CF3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55" t="30404" r="33097" b="53679"/>
          <a:stretch/>
        </p:blipFill>
        <p:spPr>
          <a:xfrm rot="17883104">
            <a:off x="10548942" y="-194305"/>
            <a:ext cx="1182190" cy="2055983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97841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 noChangeArrowheads="1"/>
          </p:cNvSpPr>
          <p:nvPr>
            <p:ph type="title"/>
          </p:nvPr>
        </p:nvSpPr>
        <p:spPr>
          <a:xfrm>
            <a:off x="1199456" y="317501"/>
            <a:ext cx="8839894" cy="1325563"/>
          </a:xfrm>
        </p:spPr>
        <p:txBody>
          <a:bodyPr/>
          <a:lstStyle/>
          <a:p>
            <a:pPr eaLnBrk="1" hangingPunct="1"/>
            <a:r>
              <a:rPr lang="en-GB" altLang="en-US" dirty="0"/>
              <a:t>Youth-led CCA: Y-Adapt actions</a:t>
            </a:r>
          </a:p>
        </p:txBody>
      </p:sp>
      <p:sp>
        <p:nvSpPr>
          <p:cNvPr id="2150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38200" y="1840139"/>
            <a:ext cx="10515600" cy="4351338"/>
          </a:xfrm>
        </p:spPr>
        <p:txBody>
          <a:bodyPr/>
          <a:lstStyle/>
          <a:p>
            <a:pPr eaLnBrk="1" hangingPunct="1"/>
            <a:r>
              <a:rPr lang="en-GB" altLang="en-US" sz="2800" dirty="0"/>
              <a:t>Look at the </a:t>
            </a:r>
            <a:r>
              <a:rPr lang="en-GB" altLang="en-US" sz="2800" b="1" dirty="0">
                <a:solidFill>
                  <a:srgbClr val="FF0000"/>
                </a:solidFill>
              </a:rPr>
              <a:t>Y-Adapt Adaptation Cards</a:t>
            </a:r>
            <a:r>
              <a:rPr lang="en-GB" altLang="en-US" sz="2800" dirty="0">
                <a:solidFill>
                  <a:srgbClr val="FF0000"/>
                </a:solidFill>
              </a:rPr>
              <a:t> </a:t>
            </a:r>
            <a:r>
              <a:rPr lang="en-GB" altLang="en-US" sz="2800" dirty="0"/>
              <a:t>for examples of real life youth-led CCA around the world </a:t>
            </a:r>
            <a:r>
              <a:rPr lang="en-GB" altLang="en-US" sz="2800" dirty="0">
                <a:solidFill>
                  <a:schemeClr val="accent1">
                    <a:lumMod val="50000"/>
                  </a:schemeClr>
                </a:solidFill>
              </a:rPr>
              <a:t>[In ‘RCRC experience’]</a:t>
            </a:r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6" t="24786" r="31921" b="25659"/>
          <a:stretch>
            <a:fillRect/>
          </a:stretch>
        </p:blipFill>
        <p:spPr bwMode="auto">
          <a:xfrm>
            <a:off x="1199456" y="3492715"/>
            <a:ext cx="4464496" cy="3020006"/>
          </a:xfrm>
          <a:prstGeom prst="rect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17EAD1-A783-4304-B754-AD423AE011FF}"/>
              </a:ext>
            </a:extLst>
          </p:cNvPr>
          <p:cNvSpPr txBox="1"/>
          <p:nvPr/>
        </p:nvSpPr>
        <p:spPr>
          <a:xfrm>
            <a:off x="1199456" y="2949788"/>
            <a:ext cx="943304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400" dirty="0">
                <a:solidFill>
                  <a:schemeClr val="bg1"/>
                </a:solidFill>
                <a:latin typeface="+mn-lt"/>
              </a:rPr>
              <a:t>Could you use these ideas and take action in your community? </a:t>
            </a:r>
          </a:p>
        </p:txBody>
      </p:sp>
      <p:pic>
        <p:nvPicPr>
          <p:cNvPr id="21510" name="Content Placeholder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/>
          <a:stretch>
            <a:fillRect/>
          </a:stretch>
        </p:blipFill>
        <p:spPr bwMode="auto">
          <a:xfrm>
            <a:off x="5983103" y="3486322"/>
            <a:ext cx="2340192" cy="305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6000674" y="6079333"/>
            <a:ext cx="2305050" cy="430213"/>
          </a:xfrm>
          <a:prstGeom prst="rect">
            <a:avLst/>
          </a:prstGeom>
          <a:solidFill>
            <a:srgbClr val="007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GB" altLang="x-none" sz="1100" dirty="0">
                <a:solidFill>
                  <a:schemeClr val="bg1"/>
                </a:solidFill>
              </a:rPr>
              <a:t>Youth in Indonesia installing a slow drip irrigation system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06B38-D8C9-4A0B-9B81-0CB3C7D51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55" t="30404" r="33097" b="53679"/>
          <a:stretch/>
        </p:blipFill>
        <p:spPr>
          <a:xfrm rot="17883104">
            <a:off x="10548942" y="-194305"/>
            <a:ext cx="1182190" cy="2055983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427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5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5B8ECCBD-6803-4CC2-ABBC-F8B44F95A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0"/>
          <a:stretch/>
        </p:blipFill>
        <p:spPr>
          <a:xfrm>
            <a:off x="2726423" y="20861"/>
            <a:ext cx="6862204" cy="6720507"/>
          </a:xfrm>
        </p:spPr>
      </p:pic>
      <p:pic>
        <p:nvPicPr>
          <p:cNvPr id="6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7723CC34-3617-412A-8E2C-9AD04BDCB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" b="70423"/>
          <a:stretch/>
        </p:blipFill>
        <p:spPr>
          <a:xfrm rot="16200000">
            <a:off x="-2187034" y="2211525"/>
            <a:ext cx="6837139" cy="2463070"/>
          </a:xfrm>
          <a:prstGeom prst="rect">
            <a:avLst/>
          </a:prstGeom>
        </p:spPr>
      </p:pic>
      <p:pic>
        <p:nvPicPr>
          <p:cNvPr id="8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BB7881EA-145B-4F5B-A060-CF72ED4BC4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" b="70423"/>
          <a:stretch/>
        </p:blipFill>
        <p:spPr>
          <a:xfrm rot="5400000">
            <a:off x="7541896" y="2203770"/>
            <a:ext cx="6837139" cy="246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68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 noChangeArrowheads="1"/>
          </p:cNvSpPr>
          <p:nvPr>
            <p:ph type="title"/>
          </p:nvPr>
        </p:nvSpPr>
        <p:spPr>
          <a:xfrm>
            <a:off x="2152650" y="317501"/>
            <a:ext cx="7886700" cy="1325563"/>
          </a:xfrm>
        </p:spPr>
        <p:txBody>
          <a:bodyPr/>
          <a:lstStyle/>
          <a:p>
            <a:r>
              <a:rPr lang="en-GB" altLang="en-US" dirty="0"/>
              <a:t>Youth led adaptation: </a:t>
            </a:r>
            <a:br>
              <a:rPr lang="en-GB" altLang="en-US" dirty="0"/>
            </a:br>
            <a:r>
              <a:rPr lang="en-GB" altLang="en-US" dirty="0"/>
              <a:t>real life examples</a:t>
            </a:r>
            <a:br>
              <a:rPr lang="en-GB" altLang="en-US" dirty="0"/>
            </a:br>
            <a:r>
              <a:rPr lang="en-GB" altLang="en-US" sz="1800" dirty="0"/>
              <a:t>See the Y-Adapt Presentation in </a:t>
            </a:r>
            <a:r>
              <a:rPr lang="en-GB" altLang="en-US" sz="1800" dirty="0">
                <a:solidFill>
                  <a:schemeClr val="accent1"/>
                </a:solidFill>
              </a:rPr>
              <a:t>Let’s Learn </a:t>
            </a:r>
            <a:r>
              <a:rPr lang="en-GB" altLang="en-US" sz="1800" dirty="0"/>
              <a:t>to find out more</a:t>
            </a:r>
          </a:p>
        </p:txBody>
      </p:sp>
      <p:pic>
        <p:nvPicPr>
          <p:cNvPr id="22531" name="Content Placeholder 5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t="30769" r="37624" b="14590"/>
          <a:stretch>
            <a:fillRect/>
          </a:stretch>
        </p:blipFill>
        <p:spPr>
          <a:xfrm>
            <a:off x="2332037" y="1659859"/>
            <a:ext cx="7527925" cy="49066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091A3C-3FC3-4D9D-B740-C7AB94272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55" t="30404" r="33097" b="53679"/>
          <a:stretch/>
        </p:blipFill>
        <p:spPr>
          <a:xfrm rot="17883104">
            <a:off x="10548942" y="-194305"/>
            <a:ext cx="1182190" cy="2055983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68084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F6644A-3A84-47AA-879D-5E8095CA8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55" t="30404" r="33097" b="53679"/>
          <a:stretch/>
        </p:blipFill>
        <p:spPr>
          <a:xfrm rot="17883104">
            <a:off x="10548942" y="-194305"/>
            <a:ext cx="1182190" cy="2055983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431A950-1636-4DFB-8021-0DE7CF3CA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2199723"/>
              </p:ext>
            </p:extLst>
          </p:nvPr>
        </p:nvGraphicFramePr>
        <p:xfrm>
          <a:off x="304328" y="384294"/>
          <a:ext cx="10585176" cy="585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C96BCD2-B86A-422F-9DDC-84068AEDB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6200000">
            <a:off x="-2208795" y="2876813"/>
            <a:ext cx="6063954" cy="831626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GB" altLang="en-US" sz="1800" dirty="0"/>
              <a:t>Dengue Campaign led by RCY, Santa Rossa Guatemala: </a:t>
            </a:r>
            <a:r>
              <a:rPr lang="en-GB" altLang="en-US" sz="1800" dirty="0">
                <a:solidFill>
                  <a:schemeClr val="bg1"/>
                </a:solidFill>
              </a:rPr>
              <a:t>Photo Diary, Y-Adapt Action Phase</a:t>
            </a:r>
          </a:p>
        </p:txBody>
      </p:sp>
    </p:spTree>
    <p:extLst>
      <p:ext uri="{BB962C8B-B14F-4D97-AF65-F5344CB8AC3E}">
        <p14:creationId xmlns:p14="http://schemas.microsoft.com/office/powerpoint/2010/main" val="4039389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/>
          </p:nvPr>
        </p:nvSpPr>
        <p:spPr>
          <a:xfrm>
            <a:off x="767408" y="360362"/>
            <a:ext cx="9703990" cy="1325563"/>
          </a:xfrm>
        </p:spPr>
        <p:txBody>
          <a:bodyPr/>
          <a:lstStyle/>
          <a:p>
            <a:r>
              <a:rPr lang="en-GB" altLang="en-US" dirty="0"/>
              <a:t>Adaptation card of </a:t>
            </a:r>
            <a:br>
              <a:rPr lang="en-GB" altLang="en-US" dirty="0"/>
            </a:br>
            <a:r>
              <a:rPr lang="en-GB" altLang="en-US" dirty="0"/>
              <a:t>the dengue awareness campaign!</a:t>
            </a:r>
          </a:p>
        </p:txBody>
      </p:sp>
      <p:pic>
        <p:nvPicPr>
          <p:cNvPr id="24579" name="Content Placeholder 6" descr="A picture containing text&#10;&#10;Description automatically generated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 b="31873"/>
          <a:stretch/>
        </p:blipFill>
        <p:spPr>
          <a:xfrm>
            <a:off x="767408" y="1838773"/>
            <a:ext cx="3742333" cy="4028785"/>
          </a:xfrm>
        </p:spPr>
      </p:pic>
      <p:sp>
        <p:nvSpPr>
          <p:cNvPr id="24580" name="Content Placeholder 8"/>
          <p:cNvSpPr>
            <a:spLocks noGrp="1" noChangeArrowheads="1"/>
          </p:cNvSpPr>
          <p:nvPr>
            <p:ph sz="half" idx="1"/>
          </p:nvPr>
        </p:nvSpPr>
        <p:spPr>
          <a:xfrm>
            <a:off x="5015880" y="1746231"/>
            <a:ext cx="6010275" cy="4351338"/>
          </a:xfrm>
        </p:spPr>
        <p:txBody>
          <a:bodyPr/>
          <a:lstStyle/>
          <a:p>
            <a:r>
              <a:rPr lang="en-GB" altLang="en-US" dirty="0"/>
              <a:t>On completing the dengue campaign, the youth captured their CCA action in a </a:t>
            </a:r>
            <a:r>
              <a:rPr lang="en-GB" altLang="en-US" dirty="0">
                <a:solidFill>
                  <a:srgbClr val="FF0000"/>
                </a:solidFill>
              </a:rPr>
              <a:t>Y-Adapt Adaptation Card</a:t>
            </a:r>
          </a:p>
          <a:p>
            <a:r>
              <a:rPr lang="en-GB" altLang="en-US" dirty="0"/>
              <a:t>This will be shared online and used to inspire the next group of Y-Adapters and youth around the world!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768242" y="4912555"/>
            <a:ext cx="3741500" cy="954107"/>
          </a:xfrm>
          <a:prstGeom prst="rect">
            <a:avLst/>
          </a:prstGeom>
          <a:solidFill>
            <a:srgbClr val="007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GB" altLang="x-none" sz="1400" dirty="0">
                <a:solidFill>
                  <a:schemeClr val="bg1"/>
                </a:solidFill>
              </a:rPr>
              <a:t>A Y-Adapt youth holds up their Adaptation Card, capturing the  steps they took in their community to adapt by raising awareness on dengue &amp; climate change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95009-9911-4A30-92A5-12161255E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55" t="30404" r="33097" b="53679"/>
          <a:stretch/>
        </p:blipFill>
        <p:spPr>
          <a:xfrm rot="17883104">
            <a:off x="10548942" y="-194305"/>
            <a:ext cx="1182190" cy="2055983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276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D31920-565A-4DF9-AF9F-0424792FD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11150"/>
          <a:stretch/>
        </p:blipFill>
        <p:spPr>
          <a:xfrm>
            <a:off x="2237162" y="116632"/>
            <a:ext cx="7717675" cy="6336704"/>
          </a:xfrm>
          <a:prstGeom prst="rect">
            <a:avLst/>
          </a:prstGeom>
        </p:spPr>
      </p:pic>
      <p:sp>
        <p:nvSpPr>
          <p:cNvPr id="25602" name="Title 3"/>
          <p:cNvSpPr>
            <a:spLocks noGrp="1" noChangeArrowheads="1"/>
          </p:cNvSpPr>
          <p:nvPr>
            <p:ph type="ctrTitle"/>
          </p:nvPr>
        </p:nvSpPr>
        <p:spPr>
          <a:xfrm>
            <a:off x="2638426" y="1122363"/>
            <a:ext cx="6886575" cy="2430462"/>
          </a:xfrm>
        </p:spPr>
        <p:txBody>
          <a:bodyPr/>
          <a:lstStyle/>
          <a:p>
            <a:pPr eaLnBrk="1" hangingPunct="1"/>
            <a:r>
              <a:rPr lang="en-GB" altLang="en-US"/>
              <a:t>What can you do?</a:t>
            </a:r>
            <a:br>
              <a:rPr lang="en-GB" altLang="en-US"/>
            </a:br>
            <a:r>
              <a:rPr lang="en-GB" altLang="en-US"/>
              <a:t>Careers in climate change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D2CB7-4E4C-4F14-81C5-8C86BE5B9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78" t="47075" r="42324" b="43640"/>
          <a:stretch/>
        </p:blipFill>
        <p:spPr>
          <a:xfrm rot="1538881">
            <a:off x="10067957" y="116239"/>
            <a:ext cx="2260688" cy="1169322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8619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A27BC1-223E-4109-BCE3-AF1EDBEDAD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7578" t="47075" r="42324" b="43640"/>
          <a:stretch/>
        </p:blipFill>
        <p:spPr>
          <a:xfrm>
            <a:off x="-24680" y="0"/>
            <a:ext cx="12214696" cy="6317949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662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Interested in a </a:t>
            </a:r>
            <a:br>
              <a:rPr lang="en-GB" altLang="en-US" dirty="0"/>
            </a:br>
            <a:r>
              <a:rPr lang="en-GB" altLang="en-US" dirty="0"/>
              <a:t>climate change related career? 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36D2C257-2E69-4AD2-8A8B-0A5FF42701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Climate change is </a:t>
            </a:r>
            <a:r>
              <a:rPr lang="en-GB" altLang="en-US" sz="2400" b="1" dirty="0">
                <a:solidFill>
                  <a:schemeClr val="accent2">
                    <a:lumMod val="75000"/>
                  </a:schemeClr>
                </a:solidFill>
              </a:rPr>
              <a:t>interdisciplinary</a:t>
            </a:r>
            <a:r>
              <a:rPr lang="en-GB" altLang="en-US" sz="2400" dirty="0"/>
              <a:t> so there are many different pathways to a career in the sector</a:t>
            </a:r>
            <a:endParaRPr lang="en-GB" alt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Start building relevant </a:t>
            </a:r>
            <a:r>
              <a:rPr lang="en-GB" altLang="en-US" sz="2400" b="1" dirty="0">
                <a:solidFill>
                  <a:schemeClr val="accent2">
                    <a:lumMod val="75000"/>
                  </a:schemeClr>
                </a:solidFill>
              </a:rPr>
              <a:t>knowledge &amp; experience </a:t>
            </a:r>
            <a:r>
              <a:rPr lang="en-GB" altLang="en-US" sz="2400" dirty="0"/>
              <a:t>as soon as possible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solidFill>
                  <a:schemeClr val="accent2">
                    <a:lumMod val="75000"/>
                  </a:schemeClr>
                </a:solidFill>
              </a:rPr>
              <a:t>Network! </a:t>
            </a:r>
            <a:r>
              <a:rPr lang="en-GB" altLang="en-US" sz="2400" dirty="0"/>
              <a:t>Go to conferences and talks on relevant topics. Ask questions &amp; engage with the speakers and audience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solidFill>
                  <a:schemeClr val="accent2">
                    <a:lumMod val="75000"/>
                  </a:schemeClr>
                </a:solidFill>
              </a:rPr>
              <a:t>Education</a:t>
            </a:r>
            <a:r>
              <a:rPr lang="en-GB" altLang="en-US" sz="2400" dirty="0"/>
              <a:t> - enrol on a relevant masters and plan your thesis topic – use it as an opportunity to reach out to organisations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Volunteer in your community with </a:t>
            </a:r>
            <a:r>
              <a:rPr lang="en-GB" altLang="en-US" sz="2400" b="1" dirty="0">
                <a:solidFill>
                  <a:schemeClr val="accent2">
                    <a:lumMod val="75000"/>
                  </a:schemeClr>
                </a:solidFill>
              </a:rPr>
              <a:t>environmental groups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Link with your local Red Cross Youth and get involved with </a:t>
            </a:r>
            <a:r>
              <a:rPr lang="en-GB" altLang="en-US" sz="2400" b="1" dirty="0">
                <a:solidFill>
                  <a:schemeClr val="accent2">
                    <a:lumMod val="75000"/>
                  </a:schemeClr>
                </a:solidFill>
              </a:rPr>
              <a:t>Y-Adapt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Join or set up a </a:t>
            </a:r>
            <a:r>
              <a:rPr lang="en-GB" altLang="en-US" sz="2400" b="1" dirty="0">
                <a:solidFill>
                  <a:schemeClr val="accent2">
                    <a:lumMod val="75000"/>
                  </a:schemeClr>
                </a:solidFill>
              </a:rPr>
              <a:t>youth club for climate change action</a:t>
            </a:r>
          </a:p>
          <a:p>
            <a:pPr marL="0" indent="0" eaLnBrk="1" hangingPunct="1">
              <a:buNone/>
              <a:defRPr/>
            </a:pPr>
            <a:endParaRPr lang="en-GB" altLang="en-US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GB" altLang="en-US" sz="2000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963439-85B2-4293-A52E-5A7706716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78" t="47075" r="42324" b="43640"/>
          <a:stretch/>
        </p:blipFill>
        <p:spPr>
          <a:xfrm rot="1538881">
            <a:off x="10067957" y="116239"/>
            <a:ext cx="2260688" cy="1169322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2651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2" descr="https://www.climatecentre.org/downloads/images/Academic%20engagement%20landing%20page.JPG"/>
          <p:cNvPicPr>
            <a:picLocks noChangeAspect="1" noChangeArrowheads="1"/>
          </p:cNvPicPr>
          <p:nvPr/>
        </p:nvPicPr>
        <p:blipFill rotWithShape="1">
          <a:blip r:embed="rId3">
            <a:alphaModFix amt="4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33"/>
                    </a14:imgEffect>
                    <a14:imgEffect>
                      <a14:saturation sat="1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1" b="4367"/>
          <a:stretch/>
        </p:blipFill>
        <p:spPr bwMode="auto">
          <a:xfrm>
            <a:off x="-9506" y="-1"/>
            <a:ext cx="1244220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Climate Centre </a:t>
            </a:r>
            <a:br>
              <a:rPr lang="en-GB" altLang="en-US" dirty="0"/>
            </a:br>
            <a:r>
              <a:rPr lang="en-GB" altLang="en-US" dirty="0"/>
              <a:t>Junior Researchers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DF7F6-F32F-4B30-831A-014CD6381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8400" cy="435133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Keen to support the work of the RCRC Climate Centre</a:t>
            </a:r>
            <a:r>
              <a:rPr lang="en-GB" alt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Currently enrolled in a relevant masters programme</a:t>
            </a:r>
            <a:r>
              <a:rPr lang="en-GB" alt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Highly motivated to act on climate change</a:t>
            </a:r>
            <a:r>
              <a:rPr lang="en-GB" alt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?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Innovative, imaginative and an independent worker</a:t>
            </a:r>
            <a:r>
              <a:rPr lang="en-GB" alt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GB" alt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GB" alt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GB" altLang="en-US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</a:rPr>
              <a:t>See our webpage for opportunities &amp; how to apply</a:t>
            </a:r>
          </a:p>
          <a:p>
            <a:pPr marL="0" indent="0">
              <a:buNone/>
              <a:defRPr/>
            </a:pPr>
            <a:endParaRPr lang="en-GB" dirty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4" t="24236" r="18069" b="30542"/>
          <a:stretch>
            <a:fillRect/>
          </a:stretch>
        </p:blipFill>
        <p:spPr bwMode="auto">
          <a:xfrm>
            <a:off x="1150367" y="5301208"/>
            <a:ext cx="5302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 rot="21212925">
            <a:off x="4658502" y="6032212"/>
            <a:ext cx="7542681" cy="646331"/>
          </a:xfrm>
          <a:prstGeom prst="rect">
            <a:avLst/>
          </a:prstGeom>
          <a:solidFill>
            <a:srgbClr val="007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GB" altLang="x-none" dirty="0" err="1">
                <a:solidFill>
                  <a:schemeClr val="bg1"/>
                </a:solidFill>
              </a:rPr>
              <a:t>Yunos</a:t>
            </a:r>
            <a:r>
              <a:rPr lang="en-GB" altLang="x-none" dirty="0">
                <a:solidFill>
                  <a:schemeClr val="bg1"/>
                </a:solidFill>
              </a:rPr>
              <a:t> Anthony Kimathi shares experience with Junior Researcher Amy </a:t>
            </a:r>
            <a:r>
              <a:rPr lang="en-GB" altLang="x-none" dirty="0" err="1">
                <a:solidFill>
                  <a:schemeClr val="bg1"/>
                </a:solidFill>
              </a:rPr>
              <a:t>Quandt</a:t>
            </a:r>
            <a:r>
              <a:rPr lang="en-GB" altLang="x-none" dirty="0">
                <a:solidFill>
                  <a:schemeClr val="bg1"/>
                </a:solidFill>
              </a:rPr>
              <a:t> in Kenya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666547-653D-4BC6-B95D-D0489C2D96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578" t="47075" r="42324" b="43640"/>
          <a:stretch/>
        </p:blipFill>
        <p:spPr>
          <a:xfrm rot="1538881">
            <a:off x="10067957" y="116239"/>
            <a:ext cx="2260688" cy="1169322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40DA2A-45D7-4E3C-A9BB-DA440C0E7FAD}"/>
              </a:ext>
            </a:extLst>
          </p:cNvPr>
          <p:cNvSpPr txBox="1"/>
          <p:nvPr/>
        </p:nvSpPr>
        <p:spPr>
          <a:xfrm>
            <a:off x="838200" y="4115580"/>
            <a:ext cx="10606725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sz="3200" dirty="0">
                <a:solidFill>
                  <a:schemeClr val="bg1"/>
                </a:solidFill>
              </a:rPr>
              <a:t>You could be a great fit for our </a:t>
            </a:r>
          </a:p>
          <a:p>
            <a:pPr algn="ctr">
              <a:defRPr/>
            </a:pPr>
            <a:r>
              <a:rPr lang="en-GB" altLang="en-US" sz="3200" dirty="0">
                <a:solidFill>
                  <a:schemeClr val="bg1"/>
                </a:solidFill>
              </a:rPr>
              <a:t>Junior Researcher’s Programme!</a:t>
            </a:r>
          </a:p>
        </p:txBody>
      </p:sp>
    </p:spTree>
    <p:extLst>
      <p:ext uri="{BB962C8B-B14F-4D97-AF65-F5344CB8AC3E}">
        <p14:creationId xmlns:p14="http://schemas.microsoft.com/office/powerpoint/2010/main" val="29317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Content Placeholder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2" b="28292"/>
          <a:stretch/>
        </p:blipFill>
        <p:spPr>
          <a:xfrm>
            <a:off x="1" y="0"/>
            <a:ext cx="12192000" cy="6858000"/>
          </a:xfrm>
        </p:spPr>
      </p:pic>
      <p:sp>
        <p:nvSpPr>
          <p:cNvPr id="2867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Take action &amp; share your story!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 rot="587585">
            <a:off x="20641" y="5455120"/>
            <a:ext cx="8352446" cy="923330"/>
          </a:xfrm>
          <a:prstGeom prst="rect">
            <a:avLst/>
          </a:prstGeom>
          <a:solidFill>
            <a:srgbClr val="007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GB" altLang="x-none" dirty="0">
                <a:solidFill>
                  <a:schemeClr val="bg1"/>
                </a:solidFill>
              </a:rPr>
              <a:t>Philippine Red Cross Youth Facilitators, La Union Branch, discuss how different extreme weather events &amp; hazards impact their community and share their action plan to adapt their community (Y-Adapt)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09459D-97F2-4D65-88A3-62F6F12CA1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55" t="30404" r="33097" b="53679"/>
          <a:stretch/>
        </p:blipFill>
        <p:spPr>
          <a:xfrm rot="17883104">
            <a:off x="10548942" y="-194305"/>
            <a:ext cx="1182190" cy="2055983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7D9840-C156-4221-8DCF-B3A1FD4C1C94}"/>
              </a:ext>
            </a:extLst>
          </p:cNvPr>
          <p:cNvSpPr txBox="1"/>
          <p:nvPr/>
        </p:nvSpPr>
        <p:spPr>
          <a:xfrm>
            <a:off x="9768408" y="2010175"/>
            <a:ext cx="2304256" cy="406265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   Send a short   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   video of your action to </a:t>
            </a:r>
            <a:r>
              <a:rPr lang="en-US" sz="2000" dirty="0">
                <a:solidFill>
                  <a:schemeClr val="bg1"/>
                </a:solidFill>
                <a:hlinkClick r:id="rId5"/>
              </a:rPr>
              <a:t>kit@climatecentre.org</a:t>
            </a:r>
            <a:r>
              <a:rPr lang="en-US" sz="2000" dirty="0">
                <a:solidFill>
                  <a:schemeClr val="bg1"/>
                </a:solidFill>
              </a:rPr>
              <a:t> &amp; we’ll add it to our ‘Youth Unit’ to inspire others!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See ‘National Society experiences’ for ideas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406D167-8DB2-43CE-89B6-B9D84E8AF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4" t="24236" r="18069" b="30542"/>
          <a:stretch>
            <a:fillRect/>
          </a:stretch>
        </p:blipFill>
        <p:spPr bwMode="auto">
          <a:xfrm>
            <a:off x="9768408" y="2010175"/>
            <a:ext cx="472278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C2FDB6A-7870-406B-BE5A-B4C3E06C0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4" t="24236" r="18069" b="30542"/>
          <a:stretch>
            <a:fillRect/>
          </a:stretch>
        </p:blipFill>
        <p:spPr bwMode="auto">
          <a:xfrm>
            <a:off x="11606675" y="5548951"/>
            <a:ext cx="472278" cy="52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66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References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55A4E2E1-6CF3-4352-8866-4D8F39826D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800" baseline="30000" dirty="0"/>
              <a:t>1 </a:t>
            </a:r>
            <a:r>
              <a:rPr lang="en-GB" sz="1800" dirty="0"/>
              <a:t>Shreve, C. and Fordham, M. (2018) Child-Centred Risk Reduction Research into Practice Brief: Gender and Disasters: Considering Children. Global Alliance for Disaster Risk </a:t>
            </a:r>
            <a:r>
              <a:rPr lang="en-GB" sz="1800" dirty="0" err="1"/>
              <a:t>Reducation</a:t>
            </a:r>
            <a:r>
              <a:rPr lang="en-GB" sz="1800" dirty="0"/>
              <a:t> &amp; Resilience in the Education Sector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1800" dirty="0"/>
              <a:t>Youth Vulnerabilities and Adaptation Exploring the Impact of Macro-Level Shocks on Youth: 3F Crisis and Climate Change in Ghana, Mozambique and Vietnam (2011) </a:t>
            </a:r>
            <a:r>
              <a:rPr lang="en-GB" altLang="en-US" sz="1800" dirty="0" err="1"/>
              <a:t>Pereznieto</a:t>
            </a:r>
            <a:r>
              <a:rPr lang="en-GB" altLang="en-US" sz="1800" dirty="0"/>
              <a:t>, P. Online at: </a:t>
            </a:r>
            <a:r>
              <a:rPr lang="en-GB" altLang="en-US" sz="1800" dirty="0">
                <a:hlinkClick r:id="rId2"/>
              </a:rPr>
              <a:t>https://www.odi.org/sites/odi.org.uk/files/odi-assets/publications-opinion-files/7175.pdf</a:t>
            </a:r>
            <a:r>
              <a:rPr lang="en-GB" altLang="en-US" sz="1800" dirty="0"/>
              <a:t> </a:t>
            </a:r>
          </a:p>
          <a:p>
            <a:pPr marL="0" indent="0" eaLnBrk="1" hangingPunct="1">
              <a:buNone/>
              <a:defRPr/>
            </a:pPr>
            <a:r>
              <a:rPr lang="en-GB" altLang="x-none" sz="1800" u="sng" dirty="0"/>
              <a:t>Gr</a:t>
            </a:r>
            <a:r>
              <a:rPr lang="en-GB" sz="1800" u="sng" dirty="0"/>
              <a:t>a</a:t>
            </a:r>
            <a:r>
              <a:rPr lang="en-GB" altLang="x-none" sz="1800" u="sng" dirty="0"/>
              <a:t>phics</a:t>
            </a:r>
          </a:p>
          <a:p>
            <a:pPr eaLnBrk="1" hangingPunct="1">
              <a:defRPr/>
            </a:pPr>
            <a:r>
              <a:rPr lang="en-GB" altLang="x-none" sz="1800" dirty="0" err="1"/>
              <a:t>Rebeka</a:t>
            </a:r>
            <a:r>
              <a:rPr lang="en-GB" altLang="x-none" sz="1800" dirty="0"/>
              <a:t> </a:t>
            </a:r>
            <a:r>
              <a:rPr lang="en-GB" altLang="x-none" sz="1800" dirty="0" err="1"/>
              <a:t>Ryvola</a:t>
            </a:r>
            <a:endParaRPr lang="en-GB" altLang="x-none" sz="1800" dirty="0"/>
          </a:p>
          <a:p>
            <a:pPr marL="0" indent="0" eaLnBrk="1" hangingPunct="1">
              <a:buNone/>
              <a:defRPr/>
            </a:pPr>
            <a:r>
              <a:rPr lang="en-GB" altLang="x-none" sz="1800" u="sng" dirty="0"/>
              <a:t>Photogr</a:t>
            </a:r>
            <a:r>
              <a:rPr lang="en-GB" altLang="x-none" sz="1800" dirty="0"/>
              <a:t>a</a:t>
            </a:r>
            <a:r>
              <a:rPr lang="en-GB" altLang="x-none" sz="1800" u="sng" dirty="0"/>
              <a:t>ph </a:t>
            </a:r>
            <a:r>
              <a:rPr lang="en-GB" sz="1800" u="sng" dirty="0"/>
              <a:t>accreditations</a:t>
            </a:r>
          </a:p>
          <a:p>
            <a:pPr eaLnBrk="1" hangingPunct="1">
              <a:defRPr/>
            </a:pPr>
            <a:r>
              <a:rPr lang="en-GB" altLang="x-none" sz="1800" dirty="0"/>
              <a:t>Brigitte Rudram</a:t>
            </a:r>
          </a:p>
          <a:p>
            <a:pPr eaLnBrk="1" hangingPunct="1">
              <a:defRPr/>
            </a:pPr>
            <a:r>
              <a:rPr lang="en-GB" altLang="x-none" sz="1800" dirty="0"/>
              <a:t>Guate</a:t>
            </a:r>
            <a:r>
              <a:rPr lang="en-GB" altLang="en-US" sz="1800" dirty="0"/>
              <a:t>m</a:t>
            </a:r>
            <a:r>
              <a:rPr lang="en-GB" altLang="x-none" sz="1800" dirty="0"/>
              <a:t>ala Red Cross </a:t>
            </a:r>
            <a:r>
              <a:rPr lang="en-GB" altLang="x-none" sz="1800" dirty="0">
                <a:solidFill>
                  <a:schemeClr val="bg1"/>
                </a:solidFill>
              </a:rPr>
              <a:t>]</a:t>
            </a:r>
            <a:endParaRPr lang="en-GB" altLang="x-none" sz="1800" dirty="0"/>
          </a:p>
          <a:p>
            <a:pPr marL="0" indent="0" eaLnBrk="1" hangingPunct="1">
              <a:buNone/>
              <a:defRPr/>
            </a:pPr>
            <a:r>
              <a:rPr lang="en-GB" sz="1800" u="sng" dirty="0"/>
              <a:t>Image accreditations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The Noun Project 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Y-Adapt images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2756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Overview</a:t>
            </a:r>
          </a:p>
        </p:txBody>
      </p:sp>
      <p:sp>
        <p:nvSpPr>
          <p:cNvPr id="512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9290248" cy="4351338"/>
          </a:xfrm>
        </p:spPr>
        <p:txBody>
          <a:bodyPr/>
          <a:lstStyle/>
          <a:p>
            <a:pPr eaLnBrk="1" hangingPunct="1"/>
            <a:r>
              <a:rPr lang="en-GB" altLang="en-US" sz="2400" dirty="0"/>
              <a:t>Introduction</a:t>
            </a:r>
          </a:p>
          <a:p>
            <a:pPr eaLnBrk="1" hangingPunct="1"/>
            <a:r>
              <a:rPr lang="en-GB" altLang="en-US" sz="2400" dirty="0"/>
              <a:t>Action to STOP climate change getting worse (mitigation)</a:t>
            </a:r>
          </a:p>
          <a:p>
            <a:pPr eaLnBrk="1" hangingPunct="1"/>
            <a:r>
              <a:rPr lang="en-GB" altLang="en-US" sz="2400" dirty="0"/>
              <a:t>Action to DEAL WITH climate change impacts (adaptation)</a:t>
            </a:r>
          </a:p>
          <a:p>
            <a:pPr eaLnBrk="1" hangingPunct="1"/>
            <a:r>
              <a:rPr lang="en-GB" altLang="en-US" sz="2400" dirty="0"/>
              <a:t>Differentiated impacts</a:t>
            </a:r>
          </a:p>
          <a:p>
            <a:pPr eaLnBrk="1" hangingPunct="1"/>
            <a:r>
              <a:rPr lang="en-GB" altLang="en-US" sz="2400" dirty="0"/>
              <a:t>What can you do? Take climate action in your community</a:t>
            </a:r>
          </a:p>
          <a:p>
            <a:pPr eaLnBrk="1" hangingPunct="1"/>
            <a:r>
              <a:rPr lang="en-GB" altLang="en-US" sz="2400" dirty="0"/>
              <a:t>What can you do? Careers in climate change</a:t>
            </a:r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6D2D3-03B3-4E1A-901A-17733CF50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7" t="35027" r="56440" b="50688"/>
          <a:stretch/>
        </p:blipFill>
        <p:spPr>
          <a:xfrm>
            <a:off x="1348450" y="4480607"/>
            <a:ext cx="1153521" cy="169635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C75C51-0689-481D-8275-06988D610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51" t="29016" r="43452" b="59478"/>
          <a:stretch/>
        </p:blipFill>
        <p:spPr>
          <a:xfrm>
            <a:off x="6480783" y="4528995"/>
            <a:ext cx="2329388" cy="1639200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735ABC-7454-4621-BB88-D157EEFDC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55" t="30404" r="33097" b="53679"/>
          <a:stretch/>
        </p:blipFill>
        <p:spPr>
          <a:xfrm>
            <a:off x="9293137" y="2525145"/>
            <a:ext cx="2110413" cy="3670283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17538-927C-4FD0-9D3C-51D78B0E5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78" t="47075" r="42324" b="43640"/>
          <a:stretch/>
        </p:blipFill>
        <p:spPr>
          <a:xfrm>
            <a:off x="2886755" y="4508240"/>
            <a:ext cx="3209245" cy="165995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00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5F22FD-5A5D-4B2B-BF21-97B800D9A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11150"/>
          <a:stretch/>
        </p:blipFill>
        <p:spPr>
          <a:xfrm>
            <a:off x="2237162" y="116632"/>
            <a:ext cx="7717675" cy="6336704"/>
          </a:xfrm>
          <a:prstGeom prst="rect">
            <a:avLst/>
          </a:prstGeom>
        </p:spPr>
      </p:pic>
      <p:sp>
        <p:nvSpPr>
          <p:cNvPr id="6146" name="Titl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972247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51743" r="32314" b="28400"/>
          <a:stretch>
            <a:fillRect/>
          </a:stretch>
        </p:blipFill>
        <p:spPr bwMode="auto">
          <a:xfrm>
            <a:off x="1703512" y="4258557"/>
            <a:ext cx="8268605" cy="18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DE32-D5FD-4AF0-A18E-71E5B6509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2888"/>
            <a:ext cx="10515600" cy="4351338"/>
          </a:xfrm>
        </p:spPr>
        <p:txBody>
          <a:bodyPr rtlCol="0">
            <a:normAutofit fontScale="77500" lnSpcReduction="20000"/>
          </a:bodyPr>
          <a:lstStyle/>
          <a:p>
            <a:pPr marL="0" indent="0" eaLnBrk="1" hangingPunct="1">
              <a:buNone/>
              <a:defRPr/>
            </a:pPr>
            <a:endParaRPr lang="en-GB" dirty="0"/>
          </a:p>
          <a:p>
            <a:pPr marL="0" indent="0" eaLnBrk="1" hangingPunct="1">
              <a:buNone/>
              <a:defRPr/>
            </a:pPr>
            <a:endParaRPr lang="en-GB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0" indent="0" eaLnBrk="1" hangingPunct="1">
              <a:buNone/>
              <a:defRPr/>
            </a:pPr>
            <a:endParaRPr lang="en-GB" dirty="0"/>
          </a:p>
          <a:p>
            <a:pPr marL="0" indent="0" eaLnBrk="1" hangingPunct="1">
              <a:buNone/>
              <a:defRPr/>
            </a:pPr>
            <a:endParaRPr lang="en-GB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/>
              <a:t>The Red Cross Red Crescent Movement’s work on climate change focuses mainly on </a:t>
            </a:r>
            <a:r>
              <a:rPr lang="en-GB" b="1" dirty="0"/>
              <a:t>Climate Change Adaptation</a:t>
            </a:r>
            <a:r>
              <a:rPr lang="en-GB" dirty="0"/>
              <a:t>, striving to reduce the impacts of climate change for the most vulnerable people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/>
              <a:t>However as an active youth, staff or volunteer, it is also important to understand Climate Change Mitigation</a:t>
            </a:r>
          </a:p>
        </p:txBody>
      </p:sp>
      <p:sp>
        <p:nvSpPr>
          <p:cNvPr id="717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Two Types of 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6E37A-58A2-44DB-82E8-54A9E856B066}"/>
              </a:ext>
            </a:extLst>
          </p:cNvPr>
          <p:cNvSpPr txBox="1"/>
          <p:nvPr/>
        </p:nvSpPr>
        <p:spPr>
          <a:xfrm>
            <a:off x="1127448" y="1825625"/>
            <a:ext cx="957706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latin typeface="Calibri" panose="020F0502020204030204" pitchFamily="34" charset="0"/>
              </a:rPr>
              <a:t>1.	</a:t>
            </a:r>
            <a:r>
              <a:rPr lang="en-GB" sz="2800" dirty="0">
                <a:latin typeface="Calibri" panose="020F0502020204030204" pitchFamily="34" charset="0"/>
              </a:rPr>
              <a:t>Actions to </a:t>
            </a:r>
            <a:r>
              <a:rPr lang="en-GB" sz="2800" b="1" dirty="0">
                <a:latin typeface="Calibri" panose="020F0502020204030204" pitchFamily="34" charset="0"/>
              </a:rPr>
              <a:t>STOP</a:t>
            </a:r>
            <a:r>
              <a:rPr lang="en-GB" sz="2800" dirty="0">
                <a:latin typeface="Calibri" panose="020F0502020204030204" pitchFamily="34" charset="0"/>
              </a:rPr>
              <a:t> climate change from getting worse.  </a:t>
            </a:r>
          </a:p>
          <a:p>
            <a:pPr>
              <a:defRPr/>
            </a:pPr>
            <a:r>
              <a:rPr lang="en-GB" sz="2800" dirty="0">
                <a:latin typeface="Calibri" panose="020F0502020204030204" pitchFamily="34" charset="0"/>
              </a:rPr>
              <a:t>	This is called Climate Change Mitigation (CCM)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724E3-54B5-45BF-897E-9006D0ACCE25}"/>
              </a:ext>
            </a:extLst>
          </p:cNvPr>
          <p:cNvSpPr txBox="1"/>
          <p:nvPr/>
        </p:nvSpPr>
        <p:spPr>
          <a:xfrm>
            <a:off x="1127448" y="2987675"/>
            <a:ext cx="957706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latin typeface="Calibri" panose="020F0502020204030204" pitchFamily="34" charset="0"/>
              </a:rPr>
              <a:t>2.	</a:t>
            </a:r>
            <a:r>
              <a:rPr lang="en-GB" sz="2800" dirty="0">
                <a:latin typeface="Calibri" panose="020F0502020204030204" pitchFamily="34" charset="0"/>
              </a:rPr>
              <a:t>Actions to </a:t>
            </a:r>
            <a:r>
              <a:rPr lang="en-GB" sz="2800" b="1" dirty="0">
                <a:latin typeface="Calibri" panose="020F0502020204030204" pitchFamily="34" charset="0"/>
              </a:rPr>
              <a:t>DEAL WITH </a:t>
            </a:r>
            <a:r>
              <a:rPr lang="en-GB" sz="2800" dirty="0">
                <a:latin typeface="Calibri" panose="020F0502020204030204" pitchFamily="34" charset="0"/>
              </a:rPr>
              <a:t>the impacts of climate change.  </a:t>
            </a:r>
          </a:p>
          <a:p>
            <a:pPr>
              <a:defRPr/>
            </a:pPr>
            <a:r>
              <a:rPr lang="en-GB" sz="2800" dirty="0">
                <a:latin typeface="Calibri" panose="020F0502020204030204" pitchFamily="34" charset="0"/>
              </a:rPr>
              <a:t>	This is called Climate Change Adaptation (CCA)</a:t>
            </a:r>
          </a:p>
        </p:txBody>
      </p:sp>
    </p:spTree>
    <p:extLst>
      <p:ext uri="{BB962C8B-B14F-4D97-AF65-F5344CB8AC3E}">
        <p14:creationId xmlns:p14="http://schemas.microsoft.com/office/powerpoint/2010/main" val="35945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6EA881-37B1-4EB5-B6AC-0CF0BF1F5E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11150"/>
          <a:stretch/>
        </p:blipFill>
        <p:spPr>
          <a:xfrm>
            <a:off x="2237162" y="116632"/>
            <a:ext cx="7717675" cy="6336704"/>
          </a:xfrm>
          <a:prstGeom prst="rect">
            <a:avLst/>
          </a:prstGeom>
        </p:spPr>
      </p:pic>
      <p:sp>
        <p:nvSpPr>
          <p:cNvPr id="8194" name="Tit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Actions to STOP climate change from getting worse</a:t>
            </a:r>
          </a:p>
        </p:txBody>
      </p:sp>
      <p:sp>
        <p:nvSpPr>
          <p:cNvPr id="8195" name="Subtit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altLang="en-US" b="1"/>
              <a:t>CLIMATE CHANGE MITIGATION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18905-1216-4E4C-B677-CF9EB833A2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97" t="35027" r="56440" b="50688"/>
          <a:stretch/>
        </p:blipFill>
        <p:spPr>
          <a:xfrm rot="18259396">
            <a:off x="10804402" y="-64993"/>
            <a:ext cx="1153521" cy="169635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4534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 noChangeArrowheads="1"/>
          </p:cNvSpPr>
          <p:nvPr>
            <p:ph type="title"/>
          </p:nvPr>
        </p:nvSpPr>
        <p:spPr>
          <a:xfrm>
            <a:off x="623392" y="269876"/>
            <a:ext cx="10153128" cy="1325563"/>
          </a:xfrm>
        </p:spPr>
        <p:txBody>
          <a:bodyPr/>
          <a:lstStyle/>
          <a:p>
            <a:pPr eaLnBrk="1" hangingPunct="1"/>
            <a:r>
              <a:rPr lang="en-GB" altLang="en-US" dirty="0"/>
              <a:t>Climate </a:t>
            </a:r>
            <a:r>
              <a:rPr lang="en-GB" altLang="en-US"/>
              <a:t>Change Mitigation (CCM)</a:t>
            </a:r>
            <a:endParaRPr lang="en-GB" altLang="en-US" dirty="0"/>
          </a:p>
        </p:txBody>
      </p:sp>
      <p:sp>
        <p:nvSpPr>
          <p:cNvPr id="921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1162456" cy="4351338"/>
          </a:xfrm>
        </p:spPr>
        <p:txBody>
          <a:bodyPr/>
          <a:lstStyle/>
          <a:p>
            <a:pPr eaLnBrk="1" hangingPunct="1"/>
            <a:r>
              <a:rPr lang="en-GB" altLang="en-US" dirty="0"/>
              <a:t>We can act to </a:t>
            </a:r>
            <a:r>
              <a:rPr lang="en-GB" altLang="en-US" b="1" dirty="0"/>
              <a:t>STOP</a:t>
            </a:r>
            <a:r>
              <a:rPr lang="en-GB" altLang="en-US" dirty="0"/>
              <a:t> climate change from getting worse</a:t>
            </a:r>
          </a:p>
          <a:p>
            <a:pPr eaLnBrk="1" hangingPunct="1"/>
            <a:r>
              <a:rPr lang="en-GB" altLang="en-US" dirty="0"/>
              <a:t>This means reducing human activities that release greenhouse gases</a:t>
            </a:r>
          </a:p>
          <a:p>
            <a:pPr eaLnBrk="1" hangingPunct="1"/>
            <a:r>
              <a:rPr lang="en-GB" altLang="en-US" dirty="0"/>
              <a:t>This is called </a:t>
            </a:r>
            <a:r>
              <a:rPr lang="en-GB" altLang="en-US" b="1" dirty="0"/>
              <a:t>Climate Change Mitigation</a:t>
            </a:r>
            <a:endParaRPr lang="en-GB" altLang="en-US" dirty="0"/>
          </a:p>
          <a:p>
            <a:pPr eaLnBrk="1" hangingPunct="1"/>
            <a:endParaRPr lang="en-GB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45896-0E64-4A54-991D-2517737F10DF}"/>
              </a:ext>
            </a:extLst>
          </p:cNvPr>
          <p:cNvSpPr txBox="1"/>
          <p:nvPr/>
        </p:nvSpPr>
        <p:spPr>
          <a:xfrm>
            <a:off x="856828" y="4188903"/>
            <a:ext cx="7615436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latin typeface="Calibri" panose="020F0502020204030204" pitchFamily="34" charset="0"/>
              </a:rPr>
              <a:t>CCM example: </a:t>
            </a:r>
            <a:r>
              <a:rPr lang="en-GB" sz="2400" dirty="0">
                <a:latin typeface="Calibri" panose="020F0502020204030204" pitchFamily="34" charset="0"/>
              </a:rPr>
              <a:t>Countries stop using fossil fuels which release greenhouse gases, such as coal &amp; oil in factories, industry and transport.  Instead they develop &amp; use renewable energy sources such as solar, wind &amp; hydropower.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D8275-51B9-49E6-8506-289EE896628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5" t="35447" r="19662" b="20952"/>
          <a:stretch/>
        </p:blipFill>
        <p:spPr bwMode="auto">
          <a:xfrm>
            <a:off x="8688288" y="4188903"/>
            <a:ext cx="2088232" cy="1938992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F0A72F-79D5-4F71-930A-F0C7B7C16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97" t="35027" r="56440" b="50688"/>
          <a:stretch/>
        </p:blipFill>
        <p:spPr>
          <a:xfrm rot="18259396">
            <a:off x="10804402" y="-64993"/>
            <a:ext cx="1153521" cy="169635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574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3758BC-DBAD-4ED8-8DCC-05F8A5D594B4}"/>
              </a:ext>
            </a:extLst>
          </p:cNvPr>
          <p:cNvSpPr txBox="1"/>
          <p:nvPr/>
        </p:nvSpPr>
        <p:spPr>
          <a:xfrm>
            <a:off x="479376" y="365126"/>
            <a:ext cx="11521280" cy="597666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BD930-315E-4C78-A6B6-3226E8A90972}"/>
              </a:ext>
            </a:extLst>
          </p:cNvPr>
          <p:cNvPicPr/>
          <p:nvPr/>
        </p:nvPicPr>
        <p:blipFill rotWithShape="1">
          <a:blip r:embed="rId3">
            <a:alphaModFix amt="40000"/>
          </a:blip>
          <a:srcRect l="73184" t="29414" r="3048" b="44949"/>
          <a:stretch/>
        </p:blipFill>
        <p:spPr bwMode="auto">
          <a:xfrm>
            <a:off x="2279576" y="1461269"/>
            <a:ext cx="9912424" cy="5025092"/>
          </a:xfrm>
          <a:prstGeom prst="rect">
            <a:avLst/>
          </a:prstGeom>
          <a:ln w="285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Global action needed to STOP </a:t>
            </a:r>
            <a:br>
              <a:rPr lang="en-GB" altLang="en-US" dirty="0"/>
            </a:br>
            <a:r>
              <a:rPr lang="en-GB" altLang="en-US" dirty="0"/>
              <a:t>climate change from getting worse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C5218-ADE4-48D6-A5AF-6853F0D3E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53944" cy="4351338"/>
          </a:xfrm>
        </p:spPr>
        <p:txBody>
          <a:bodyPr rtlCol="0">
            <a:normAutofit fontScale="92500" lnSpcReduction="10000"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To be effective in stopping climate change, countries across the world must reduce the amount of greenhouse gas they release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In 2015, under the Paris Agreement, almost all countries pledged to take action to reduce their greenhouse gas emissions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The actions taken in upcoming years will determine the amount of future warming and the extent of climate change</a:t>
            </a:r>
          </a:p>
          <a:p>
            <a:pPr marL="0" indent="0" eaLnBrk="1" hangingPunct="1">
              <a:buNone/>
              <a:defRPr/>
            </a:pPr>
            <a:endParaRPr lang="en-GB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9ABBA-69F7-4F83-87C9-AE0A065A3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97" t="35027" r="56440" b="50688"/>
          <a:stretch/>
        </p:blipFill>
        <p:spPr>
          <a:xfrm rot="18259396">
            <a:off x="10804402" y="-64993"/>
            <a:ext cx="1153521" cy="169635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7044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title"/>
          </p:nvPr>
        </p:nvSpPr>
        <p:spPr>
          <a:xfrm>
            <a:off x="2152650" y="255362"/>
            <a:ext cx="7886700" cy="1325563"/>
          </a:xfrm>
        </p:spPr>
        <p:txBody>
          <a:bodyPr/>
          <a:lstStyle/>
          <a:p>
            <a:pPr eaLnBrk="1" hangingPunct="1"/>
            <a:r>
              <a:rPr lang="en-GB" altLang="en-US"/>
              <a:t>Small changes as the start of bigger change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3DB75A5-B92E-4E82-8A04-D6777B0A7A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35760" y="1595438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7BDE3AF-7362-4D75-B3E1-30E979878270}"/>
              </a:ext>
            </a:extLst>
          </p:cNvPr>
          <p:cNvSpPr txBox="1"/>
          <p:nvPr/>
        </p:nvSpPr>
        <p:spPr>
          <a:xfrm>
            <a:off x="767408" y="2204864"/>
            <a:ext cx="4608512" cy="33855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Calibri" panose="020F0502020204030204" pitchFamily="34" charset="0"/>
              </a:rPr>
              <a:t>No one can stop climate change on their own, but small changes can be the start of bigger change  </a:t>
            </a:r>
          </a:p>
          <a:p>
            <a:pPr>
              <a:defRPr/>
            </a:pPr>
            <a:endParaRPr lang="en-GB" sz="2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Here are some simple actions we all can take:</a:t>
            </a:r>
          </a:p>
          <a:p>
            <a:pPr>
              <a:defRPr/>
            </a:pP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73FDE-644D-4BDB-8C12-552CEF1207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097" t="35027" r="56440" b="50688"/>
          <a:stretch/>
        </p:blipFill>
        <p:spPr>
          <a:xfrm rot="18259396">
            <a:off x="10804402" y="-64993"/>
            <a:ext cx="1153521" cy="169635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9871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535F6629DBB54289516015594A1B8E" ma:contentTypeVersion="0" ma:contentTypeDescription="Create a new document." ma:contentTypeScope="" ma:versionID="b0afa6296c8c5481b24a21ca43475a3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B46E45-4081-43DA-AFBB-D0224160C1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7EF0D11-390F-4396-84AF-23046B74D2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22500</TotalTime>
  <Words>1512</Words>
  <Application>Microsoft Office PowerPoint</Application>
  <PresentationFormat>Widescreen</PresentationFormat>
  <Paragraphs>283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Courier New</vt:lpstr>
      <vt:lpstr>Helvetica</vt:lpstr>
      <vt:lpstr>Default Design</vt:lpstr>
      <vt:lpstr>PowerPoint Presentation</vt:lpstr>
      <vt:lpstr>PowerPoint Presentation</vt:lpstr>
      <vt:lpstr>Overview</vt:lpstr>
      <vt:lpstr>Introduction</vt:lpstr>
      <vt:lpstr>Two Types of Action</vt:lpstr>
      <vt:lpstr>Actions to STOP climate change from getting worse</vt:lpstr>
      <vt:lpstr>Climate Change Mitigation (CCM)</vt:lpstr>
      <vt:lpstr>Global action needed to STOP  climate change from getting worse</vt:lpstr>
      <vt:lpstr>Small changes as the start of bigger change</vt:lpstr>
      <vt:lpstr>Actions to DEAL WITH the impacts of climate change</vt:lpstr>
      <vt:lpstr>Climate Change Adaptation  (CCA)</vt:lpstr>
      <vt:lpstr>Win-Win Climate Action</vt:lpstr>
      <vt:lpstr>Climate change adaptation  &amp; differentiated impacts</vt:lpstr>
      <vt:lpstr>Climate change impacts</vt:lpstr>
      <vt:lpstr>Differentiated impacts</vt:lpstr>
      <vt:lpstr>Differentiated impacts,  youth &amp; gender</vt:lpstr>
      <vt:lpstr>Differentiated impacts &amp;  climate change adaptation</vt:lpstr>
      <vt:lpstr>Take climate change adaptation action in your community!</vt:lpstr>
      <vt:lpstr>Youth-led CCA: Y-Adapt actions</vt:lpstr>
      <vt:lpstr>Youth led adaptation:  real life examples See the Y-Adapt Presentation in Let’s Learn to find out more</vt:lpstr>
      <vt:lpstr>Dengue Campaign led by RCY, Santa Rossa Guatemala: Photo Diary, Y-Adapt Action Phase</vt:lpstr>
      <vt:lpstr>Adaptation card of  the dengue awareness campaign!</vt:lpstr>
      <vt:lpstr>What can you do? Careers in climate change</vt:lpstr>
      <vt:lpstr>Interested in a  climate change related career? </vt:lpstr>
      <vt:lpstr>Climate Centre  Junior Researchers</vt:lpstr>
      <vt:lpstr>Take action &amp; share your story!</vt:lpstr>
      <vt:lpstr>References</vt:lpstr>
    </vt:vector>
  </TitlesOfParts>
  <Company>RCCC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Mod. 3a</dc:title>
  <dc:creator>Knud Falk</dc:creator>
  <cp:lastModifiedBy>Brigitte Rudram</cp:lastModifiedBy>
  <cp:revision>530</cp:revision>
  <dcterms:created xsi:type="dcterms:W3CDTF">2012-07-25T14:15:20Z</dcterms:created>
  <dcterms:modified xsi:type="dcterms:W3CDTF">2019-06-14T13:37:28Z</dcterms:modified>
</cp:coreProperties>
</file>